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charts/chart19.xml" ContentType="application/vnd.openxmlformats-officedocument.drawingml.char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hart17.xml" ContentType="application/vnd.openxmlformats-officedocument.drawingml.char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charts/chart13.xml" ContentType="application/vnd.openxmlformats-officedocument.drawingml.chart+xml"/>
  <Override PartName="/ppt/charts/chart15.xml" ContentType="application/vnd.openxmlformats-officedocument.drawingml.char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10.xml" ContentType="application/vnd.openxmlformats-officedocument.drawingml.chart+xml"/>
  <Override PartName="/ppt/charts/chart20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charts/chart18.xml" ContentType="application/vnd.openxmlformats-officedocument.drawingml.char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charts/chart16.xml" ContentType="application/vnd.openxmlformats-officedocument.drawingml.char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charts/chart14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charts/chart21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sldIdLst>
    <p:sldId id="256" r:id="rId2"/>
    <p:sldId id="281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67" r:id="rId15"/>
    <p:sldId id="280" r:id="rId16"/>
    <p:sldId id="279" r:id="rId17"/>
    <p:sldId id="282" r:id="rId18"/>
    <p:sldId id="283" r:id="rId19"/>
    <p:sldId id="284" r:id="rId20"/>
    <p:sldId id="285" r:id="rId21"/>
    <p:sldId id="269" r:id="rId22"/>
    <p:sldId id="270" r:id="rId23"/>
    <p:sldId id="271" r:id="rId24"/>
    <p:sldId id="272" r:id="rId25"/>
    <p:sldId id="273" r:id="rId26"/>
    <p:sldId id="274" r:id="rId27"/>
    <p:sldId id="276" r:id="rId28"/>
    <p:sldId id="275" r:id="rId29"/>
    <p:sldId id="277" r:id="rId30"/>
    <p:sldId id="278" r:id="rId31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95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munkalap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munkalap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\\Szerver-pc\pfs\_EMI_MMK\OBSI\Eves_fogyasztas_ossze_01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munkalap10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\\SZERVER-PC\_Munka\_MMK\EMI_MMK\OBSI\20150402_muszaki_osztalytol_kapott_anyag\EN_2014\Leolvas&#225;s_2014.xls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\\SZERVER-PC\_Munka\_MMK\EMI_MMK\OBSI\Mi_kaptuk\Muszaki_oszt&#225;ly\Szamlak\szamlak_osszesites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\\SZERVER-PC\_Munka\_MMK\EMI_MMK\OBSI\Mi_kaptuk\Muszaki_oszt&#225;ly\Szamlak\szamlak_osszesites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\\SZERVER-PC\_Munka\_MMK\EMI_MMK\OBSI\Mi_kaptuk\Muszaki_oszt&#225;ly\Szamlak\szamlak_osszesites.xlsx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\\SZERVER-PC\_Munka\_MMK\EMI_MMK\OBSI\Mi_kaptuk\Muszaki_oszt&#225;ly\Szamlak\szamlak_osszesites.xlsx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\\SZERVER-PC\_Munka\_MMK\EMI_MMK\OBSI\Mi_kaptuk\Muszaki_oszt&#225;ly\Szamlak\szamlak_osszesites.xlsx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\\SZERVER-PC\_Munka\_MMK\EMI_MMK\OBSI\Mi_kaptuk\Muszaki_oszt&#225;ly\Szamlak\szamlak_osszesite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K:\OBSI\OBSI_DOKSI\EN_2014\Leolvas&#225;s_2014.xls" TargetMode="Externa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file:///\\SZERVER-PC\_Munka\_MMK\EMI_MMK\OBSI\Mi_kaptuk\Muszaki_oszt&#225;ly\Szamlak\szamlak_osszesites.xlsx" TargetMode="Externa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file:///\\SZERVER-PC\_Munka\_MMK\EMI_MMK\OBSI\Mi_kaptuk\Muszaki_oszt&#225;ly\Szamlak\szamlak_osszesite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munkalap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munkalap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munkalap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munkalap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munkalap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munkalap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munkalap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hu-HU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u-HU"/>
              <a:t>gáz </a:t>
            </a:r>
            <a:r>
              <a:rPr lang="en-US"/>
              <a:t>Nm</a:t>
            </a:r>
            <a:r>
              <a:rPr lang="hu-HU" baseline="30000"/>
              <a:t>3</a:t>
            </a:r>
            <a:r>
              <a:rPr lang="hu-HU" baseline="0"/>
              <a:t>/2012</a:t>
            </a:r>
            <a:endParaRPr lang="en-US"/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26"/>
          <c:order val="0"/>
          <c:tx>
            <c:strRef>
              <c:f>Gáz!$AB$3:$AB$118</c:f>
              <c:strCache>
                <c:ptCount val="1"/>
                <c:pt idx="0">
                  <c:v>BK összesen Gázmotor 2012.01.01 2012.01.02 2012.01.03 2012.01.04 2012.01.05 2012.01.06 2012.01.07 2012.01.08 2012.01.09 2012.01.10 2012.01.11 2012.01.12 2012.01.13 2012.01.14 2012.01.15 2012.01.16 2012.01.17 2012.01.18 2012.01.19 2012.01.20 2012.01.21 201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cat>
            <c:numRef>
              <c:f>Gáz!$A$8:$A$373</c:f>
              <c:numCache>
                <c:formatCode>yyyy/mm/dd</c:formatCode>
                <c:ptCount val="366"/>
                <c:pt idx="0">
                  <c:v>40909</c:v>
                </c:pt>
                <c:pt idx="1">
                  <c:v>40910</c:v>
                </c:pt>
                <c:pt idx="2">
                  <c:v>40911</c:v>
                </c:pt>
                <c:pt idx="3">
                  <c:v>40912</c:v>
                </c:pt>
                <c:pt idx="4">
                  <c:v>40913</c:v>
                </c:pt>
                <c:pt idx="5">
                  <c:v>40914</c:v>
                </c:pt>
                <c:pt idx="6">
                  <c:v>40915</c:v>
                </c:pt>
                <c:pt idx="7">
                  <c:v>40916</c:v>
                </c:pt>
                <c:pt idx="8">
                  <c:v>40917</c:v>
                </c:pt>
                <c:pt idx="9">
                  <c:v>40918</c:v>
                </c:pt>
                <c:pt idx="10">
                  <c:v>40919</c:v>
                </c:pt>
                <c:pt idx="11">
                  <c:v>40920</c:v>
                </c:pt>
                <c:pt idx="12">
                  <c:v>40921</c:v>
                </c:pt>
                <c:pt idx="13">
                  <c:v>40922</c:v>
                </c:pt>
                <c:pt idx="14">
                  <c:v>40923</c:v>
                </c:pt>
                <c:pt idx="15">
                  <c:v>40924</c:v>
                </c:pt>
                <c:pt idx="16">
                  <c:v>40925</c:v>
                </c:pt>
                <c:pt idx="17">
                  <c:v>40926</c:v>
                </c:pt>
                <c:pt idx="18">
                  <c:v>40927</c:v>
                </c:pt>
                <c:pt idx="19">
                  <c:v>40928</c:v>
                </c:pt>
                <c:pt idx="20">
                  <c:v>40929</c:v>
                </c:pt>
                <c:pt idx="21">
                  <c:v>40930</c:v>
                </c:pt>
                <c:pt idx="22">
                  <c:v>40931</c:v>
                </c:pt>
                <c:pt idx="23">
                  <c:v>40932</c:v>
                </c:pt>
                <c:pt idx="24">
                  <c:v>40933</c:v>
                </c:pt>
                <c:pt idx="25">
                  <c:v>40934</c:v>
                </c:pt>
                <c:pt idx="26">
                  <c:v>40935</c:v>
                </c:pt>
                <c:pt idx="27">
                  <c:v>40936</c:v>
                </c:pt>
                <c:pt idx="28">
                  <c:v>40937</c:v>
                </c:pt>
                <c:pt idx="29">
                  <c:v>40938</c:v>
                </c:pt>
                <c:pt idx="30">
                  <c:v>40939</c:v>
                </c:pt>
                <c:pt idx="31">
                  <c:v>40940</c:v>
                </c:pt>
                <c:pt idx="32">
                  <c:v>40941</c:v>
                </c:pt>
                <c:pt idx="33">
                  <c:v>40942</c:v>
                </c:pt>
                <c:pt idx="34">
                  <c:v>40943</c:v>
                </c:pt>
                <c:pt idx="35">
                  <c:v>40944</c:v>
                </c:pt>
                <c:pt idx="36">
                  <c:v>40945</c:v>
                </c:pt>
                <c:pt idx="37">
                  <c:v>40946</c:v>
                </c:pt>
                <c:pt idx="38">
                  <c:v>40947</c:v>
                </c:pt>
                <c:pt idx="39">
                  <c:v>40948</c:v>
                </c:pt>
                <c:pt idx="40">
                  <c:v>40949</c:v>
                </c:pt>
                <c:pt idx="41">
                  <c:v>40950</c:v>
                </c:pt>
                <c:pt idx="42">
                  <c:v>40951</c:v>
                </c:pt>
                <c:pt idx="43">
                  <c:v>40952</c:v>
                </c:pt>
                <c:pt idx="44">
                  <c:v>40953</c:v>
                </c:pt>
                <c:pt idx="45">
                  <c:v>40954</c:v>
                </c:pt>
                <c:pt idx="46">
                  <c:v>40955</c:v>
                </c:pt>
                <c:pt idx="47">
                  <c:v>40956</c:v>
                </c:pt>
                <c:pt idx="48">
                  <c:v>40957</c:v>
                </c:pt>
                <c:pt idx="49">
                  <c:v>40958</c:v>
                </c:pt>
                <c:pt idx="50">
                  <c:v>40959</c:v>
                </c:pt>
                <c:pt idx="51">
                  <c:v>40960</c:v>
                </c:pt>
                <c:pt idx="52">
                  <c:v>40961</c:v>
                </c:pt>
                <c:pt idx="53">
                  <c:v>40962</c:v>
                </c:pt>
                <c:pt idx="54">
                  <c:v>40963</c:v>
                </c:pt>
                <c:pt idx="55">
                  <c:v>40964</c:v>
                </c:pt>
                <c:pt idx="56">
                  <c:v>40965</c:v>
                </c:pt>
                <c:pt idx="57">
                  <c:v>40966</c:v>
                </c:pt>
                <c:pt idx="58">
                  <c:v>40967</c:v>
                </c:pt>
                <c:pt idx="59">
                  <c:v>40968</c:v>
                </c:pt>
                <c:pt idx="60">
                  <c:v>40969</c:v>
                </c:pt>
                <c:pt idx="61">
                  <c:v>40970</c:v>
                </c:pt>
                <c:pt idx="62">
                  <c:v>40971</c:v>
                </c:pt>
                <c:pt idx="63">
                  <c:v>40972</c:v>
                </c:pt>
                <c:pt idx="64">
                  <c:v>40973</c:v>
                </c:pt>
                <c:pt idx="65">
                  <c:v>40974</c:v>
                </c:pt>
                <c:pt idx="66">
                  <c:v>40975</c:v>
                </c:pt>
                <c:pt idx="67">
                  <c:v>40976</c:v>
                </c:pt>
                <c:pt idx="68">
                  <c:v>40977</c:v>
                </c:pt>
                <c:pt idx="69">
                  <c:v>40978</c:v>
                </c:pt>
                <c:pt idx="70">
                  <c:v>40979</c:v>
                </c:pt>
                <c:pt idx="71">
                  <c:v>40980</c:v>
                </c:pt>
                <c:pt idx="72">
                  <c:v>40981</c:v>
                </c:pt>
                <c:pt idx="73">
                  <c:v>40982</c:v>
                </c:pt>
                <c:pt idx="74">
                  <c:v>40983</c:v>
                </c:pt>
                <c:pt idx="75">
                  <c:v>40984</c:v>
                </c:pt>
                <c:pt idx="76">
                  <c:v>40985</c:v>
                </c:pt>
                <c:pt idx="77">
                  <c:v>40986</c:v>
                </c:pt>
                <c:pt idx="78">
                  <c:v>40987</c:v>
                </c:pt>
                <c:pt idx="79">
                  <c:v>40988</c:v>
                </c:pt>
                <c:pt idx="80">
                  <c:v>40989</c:v>
                </c:pt>
                <c:pt idx="81">
                  <c:v>40990</c:v>
                </c:pt>
                <c:pt idx="82">
                  <c:v>40991</c:v>
                </c:pt>
                <c:pt idx="83">
                  <c:v>40992</c:v>
                </c:pt>
                <c:pt idx="84">
                  <c:v>40993</c:v>
                </c:pt>
                <c:pt idx="85">
                  <c:v>40994</c:v>
                </c:pt>
                <c:pt idx="86">
                  <c:v>40995</c:v>
                </c:pt>
                <c:pt idx="87">
                  <c:v>40996</c:v>
                </c:pt>
                <c:pt idx="88">
                  <c:v>40997</c:v>
                </c:pt>
                <c:pt idx="89">
                  <c:v>40998</c:v>
                </c:pt>
                <c:pt idx="90">
                  <c:v>40999</c:v>
                </c:pt>
                <c:pt idx="91">
                  <c:v>41000</c:v>
                </c:pt>
                <c:pt idx="92">
                  <c:v>41001</c:v>
                </c:pt>
                <c:pt idx="93">
                  <c:v>41002</c:v>
                </c:pt>
                <c:pt idx="94">
                  <c:v>41003</c:v>
                </c:pt>
                <c:pt idx="95">
                  <c:v>41004</c:v>
                </c:pt>
                <c:pt idx="96">
                  <c:v>41005</c:v>
                </c:pt>
                <c:pt idx="97">
                  <c:v>41006</c:v>
                </c:pt>
                <c:pt idx="98">
                  <c:v>41007</c:v>
                </c:pt>
                <c:pt idx="99">
                  <c:v>41008</c:v>
                </c:pt>
                <c:pt idx="100">
                  <c:v>41009</c:v>
                </c:pt>
                <c:pt idx="101">
                  <c:v>41010</c:v>
                </c:pt>
                <c:pt idx="102">
                  <c:v>41011</c:v>
                </c:pt>
                <c:pt idx="103">
                  <c:v>41012</c:v>
                </c:pt>
                <c:pt idx="104">
                  <c:v>41013</c:v>
                </c:pt>
                <c:pt idx="105">
                  <c:v>41014</c:v>
                </c:pt>
                <c:pt idx="106">
                  <c:v>41015</c:v>
                </c:pt>
                <c:pt idx="107">
                  <c:v>41016</c:v>
                </c:pt>
                <c:pt idx="108">
                  <c:v>41017</c:v>
                </c:pt>
                <c:pt idx="109">
                  <c:v>41018</c:v>
                </c:pt>
                <c:pt idx="110">
                  <c:v>41019</c:v>
                </c:pt>
                <c:pt idx="111">
                  <c:v>41020</c:v>
                </c:pt>
                <c:pt idx="112">
                  <c:v>41021</c:v>
                </c:pt>
                <c:pt idx="113">
                  <c:v>41022</c:v>
                </c:pt>
                <c:pt idx="114">
                  <c:v>41023</c:v>
                </c:pt>
                <c:pt idx="115">
                  <c:v>41024</c:v>
                </c:pt>
                <c:pt idx="116">
                  <c:v>41025</c:v>
                </c:pt>
                <c:pt idx="117">
                  <c:v>41026</c:v>
                </c:pt>
                <c:pt idx="118">
                  <c:v>41027</c:v>
                </c:pt>
                <c:pt idx="119">
                  <c:v>41028</c:v>
                </c:pt>
                <c:pt idx="120">
                  <c:v>41029</c:v>
                </c:pt>
                <c:pt idx="121">
                  <c:v>41030</c:v>
                </c:pt>
                <c:pt idx="122">
                  <c:v>41031</c:v>
                </c:pt>
                <c:pt idx="123">
                  <c:v>41032</c:v>
                </c:pt>
                <c:pt idx="124">
                  <c:v>41033</c:v>
                </c:pt>
                <c:pt idx="125">
                  <c:v>41034</c:v>
                </c:pt>
                <c:pt idx="126">
                  <c:v>41035</c:v>
                </c:pt>
                <c:pt idx="127">
                  <c:v>41036</c:v>
                </c:pt>
                <c:pt idx="128">
                  <c:v>41037</c:v>
                </c:pt>
                <c:pt idx="129">
                  <c:v>41038</c:v>
                </c:pt>
                <c:pt idx="130">
                  <c:v>41039</c:v>
                </c:pt>
                <c:pt idx="131">
                  <c:v>41040</c:v>
                </c:pt>
                <c:pt idx="132">
                  <c:v>41041</c:v>
                </c:pt>
                <c:pt idx="133">
                  <c:v>41042</c:v>
                </c:pt>
                <c:pt idx="134">
                  <c:v>41043</c:v>
                </c:pt>
                <c:pt idx="135">
                  <c:v>41044</c:v>
                </c:pt>
                <c:pt idx="136">
                  <c:v>41045</c:v>
                </c:pt>
                <c:pt idx="137">
                  <c:v>41046</c:v>
                </c:pt>
                <c:pt idx="138">
                  <c:v>41047</c:v>
                </c:pt>
                <c:pt idx="139">
                  <c:v>41048</c:v>
                </c:pt>
                <c:pt idx="140">
                  <c:v>41049</c:v>
                </c:pt>
                <c:pt idx="141">
                  <c:v>41050</c:v>
                </c:pt>
                <c:pt idx="142">
                  <c:v>41051</c:v>
                </c:pt>
                <c:pt idx="143">
                  <c:v>41052</c:v>
                </c:pt>
                <c:pt idx="144">
                  <c:v>41053</c:v>
                </c:pt>
                <c:pt idx="145">
                  <c:v>41054</c:v>
                </c:pt>
                <c:pt idx="146">
                  <c:v>41055</c:v>
                </c:pt>
                <c:pt idx="147">
                  <c:v>41056</c:v>
                </c:pt>
                <c:pt idx="148">
                  <c:v>41057</c:v>
                </c:pt>
                <c:pt idx="149">
                  <c:v>41058</c:v>
                </c:pt>
                <c:pt idx="150">
                  <c:v>41059</c:v>
                </c:pt>
                <c:pt idx="151">
                  <c:v>41060</c:v>
                </c:pt>
                <c:pt idx="152">
                  <c:v>41061</c:v>
                </c:pt>
                <c:pt idx="153">
                  <c:v>41062</c:v>
                </c:pt>
                <c:pt idx="154">
                  <c:v>41063</c:v>
                </c:pt>
                <c:pt idx="155">
                  <c:v>41064</c:v>
                </c:pt>
                <c:pt idx="156">
                  <c:v>41065</c:v>
                </c:pt>
                <c:pt idx="157">
                  <c:v>41066</c:v>
                </c:pt>
                <c:pt idx="158">
                  <c:v>41067</c:v>
                </c:pt>
                <c:pt idx="159">
                  <c:v>41068</c:v>
                </c:pt>
                <c:pt idx="160">
                  <c:v>41069</c:v>
                </c:pt>
                <c:pt idx="161">
                  <c:v>41070</c:v>
                </c:pt>
                <c:pt idx="162">
                  <c:v>41071</c:v>
                </c:pt>
                <c:pt idx="163">
                  <c:v>41072</c:v>
                </c:pt>
                <c:pt idx="164">
                  <c:v>41073</c:v>
                </c:pt>
                <c:pt idx="165">
                  <c:v>41074</c:v>
                </c:pt>
                <c:pt idx="166">
                  <c:v>41075</c:v>
                </c:pt>
                <c:pt idx="167">
                  <c:v>41076</c:v>
                </c:pt>
                <c:pt idx="168">
                  <c:v>41077</c:v>
                </c:pt>
                <c:pt idx="169">
                  <c:v>41078</c:v>
                </c:pt>
                <c:pt idx="170">
                  <c:v>41079</c:v>
                </c:pt>
                <c:pt idx="171">
                  <c:v>41080</c:v>
                </c:pt>
                <c:pt idx="172">
                  <c:v>41081</c:v>
                </c:pt>
                <c:pt idx="173">
                  <c:v>41082</c:v>
                </c:pt>
                <c:pt idx="174">
                  <c:v>41083</c:v>
                </c:pt>
                <c:pt idx="175">
                  <c:v>41084</c:v>
                </c:pt>
                <c:pt idx="176">
                  <c:v>41085</c:v>
                </c:pt>
                <c:pt idx="177">
                  <c:v>41086</c:v>
                </c:pt>
                <c:pt idx="178">
                  <c:v>41087</c:v>
                </c:pt>
                <c:pt idx="179">
                  <c:v>41088</c:v>
                </c:pt>
                <c:pt idx="180">
                  <c:v>41089</c:v>
                </c:pt>
                <c:pt idx="181">
                  <c:v>41090</c:v>
                </c:pt>
                <c:pt idx="182">
                  <c:v>41091</c:v>
                </c:pt>
                <c:pt idx="183">
                  <c:v>41092</c:v>
                </c:pt>
                <c:pt idx="184">
                  <c:v>41093</c:v>
                </c:pt>
                <c:pt idx="185">
                  <c:v>41094</c:v>
                </c:pt>
                <c:pt idx="186">
                  <c:v>41095</c:v>
                </c:pt>
                <c:pt idx="187">
                  <c:v>41096</c:v>
                </c:pt>
                <c:pt idx="188">
                  <c:v>41097</c:v>
                </c:pt>
                <c:pt idx="189">
                  <c:v>41098</c:v>
                </c:pt>
                <c:pt idx="190">
                  <c:v>41099</c:v>
                </c:pt>
                <c:pt idx="191">
                  <c:v>41100</c:v>
                </c:pt>
                <c:pt idx="192">
                  <c:v>41101</c:v>
                </c:pt>
                <c:pt idx="193">
                  <c:v>41102</c:v>
                </c:pt>
                <c:pt idx="194">
                  <c:v>41103</c:v>
                </c:pt>
                <c:pt idx="195">
                  <c:v>41104</c:v>
                </c:pt>
                <c:pt idx="196">
                  <c:v>41105</c:v>
                </c:pt>
                <c:pt idx="197">
                  <c:v>41106</c:v>
                </c:pt>
                <c:pt idx="198">
                  <c:v>41107</c:v>
                </c:pt>
                <c:pt idx="199">
                  <c:v>41108</c:v>
                </c:pt>
                <c:pt idx="200">
                  <c:v>41109</c:v>
                </c:pt>
                <c:pt idx="201">
                  <c:v>41110</c:v>
                </c:pt>
                <c:pt idx="202">
                  <c:v>41111</c:v>
                </c:pt>
                <c:pt idx="203">
                  <c:v>41112</c:v>
                </c:pt>
                <c:pt idx="204">
                  <c:v>41113</c:v>
                </c:pt>
                <c:pt idx="205">
                  <c:v>41114</c:v>
                </c:pt>
                <c:pt idx="206">
                  <c:v>41115</c:v>
                </c:pt>
                <c:pt idx="207">
                  <c:v>41116</c:v>
                </c:pt>
                <c:pt idx="208">
                  <c:v>41117</c:v>
                </c:pt>
                <c:pt idx="209">
                  <c:v>41118</c:v>
                </c:pt>
                <c:pt idx="210">
                  <c:v>41119</c:v>
                </c:pt>
                <c:pt idx="211">
                  <c:v>41120</c:v>
                </c:pt>
                <c:pt idx="212">
                  <c:v>41121</c:v>
                </c:pt>
                <c:pt idx="213">
                  <c:v>41122</c:v>
                </c:pt>
                <c:pt idx="214">
                  <c:v>41123</c:v>
                </c:pt>
                <c:pt idx="215">
                  <c:v>41124</c:v>
                </c:pt>
                <c:pt idx="216">
                  <c:v>41125</c:v>
                </c:pt>
                <c:pt idx="217">
                  <c:v>41126</c:v>
                </c:pt>
                <c:pt idx="218">
                  <c:v>41127</c:v>
                </c:pt>
                <c:pt idx="219">
                  <c:v>41128</c:v>
                </c:pt>
                <c:pt idx="220">
                  <c:v>41129</c:v>
                </c:pt>
                <c:pt idx="221">
                  <c:v>41130</c:v>
                </c:pt>
                <c:pt idx="222">
                  <c:v>41131</c:v>
                </c:pt>
                <c:pt idx="223">
                  <c:v>41132</c:v>
                </c:pt>
                <c:pt idx="224">
                  <c:v>41133</c:v>
                </c:pt>
                <c:pt idx="225">
                  <c:v>41134</c:v>
                </c:pt>
                <c:pt idx="226">
                  <c:v>41135</c:v>
                </c:pt>
                <c:pt idx="227">
                  <c:v>41136</c:v>
                </c:pt>
                <c:pt idx="228">
                  <c:v>41137</c:v>
                </c:pt>
                <c:pt idx="229">
                  <c:v>41138</c:v>
                </c:pt>
                <c:pt idx="230">
                  <c:v>41139</c:v>
                </c:pt>
                <c:pt idx="231">
                  <c:v>41140</c:v>
                </c:pt>
                <c:pt idx="232">
                  <c:v>41141</c:v>
                </c:pt>
                <c:pt idx="233">
                  <c:v>41142</c:v>
                </c:pt>
                <c:pt idx="234">
                  <c:v>41143</c:v>
                </c:pt>
                <c:pt idx="235">
                  <c:v>41144</c:v>
                </c:pt>
                <c:pt idx="236">
                  <c:v>41145</c:v>
                </c:pt>
                <c:pt idx="237">
                  <c:v>41146</c:v>
                </c:pt>
                <c:pt idx="238">
                  <c:v>41147</c:v>
                </c:pt>
                <c:pt idx="239">
                  <c:v>41148</c:v>
                </c:pt>
                <c:pt idx="240">
                  <c:v>41149</c:v>
                </c:pt>
                <c:pt idx="241">
                  <c:v>41150</c:v>
                </c:pt>
                <c:pt idx="242">
                  <c:v>41151</c:v>
                </c:pt>
                <c:pt idx="243">
                  <c:v>41152</c:v>
                </c:pt>
                <c:pt idx="244">
                  <c:v>41153</c:v>
                </c:pt>
                <c:pt idx="245">
                  <c:v>41154</c:v>
                </c:pt>
                <c:pt idx="246">
                  <c:v>41155</c:v>
                </c:pt>
                <c:pt idx="247">
                  <c:v>41156</c:v>
                </c:pt>
                <c:pt idx="248">
                  <c:v>41157</c:v>
                </c:pt>
                <c:pt idx="249">
                  <c:v>41158</c:v>
                </c:pt>
                <c:pt idx="250">
                  <c:v>41159</c:v>
                </c:pt>
                <c:pt idx="251">
                  <c:v>41160</c:v>
                </c:pt>
                <c:pt idx="252">
                  <c:v>41161</c:v>
                </c:pt>
                <c:pt idx="253">
                  <c:v>41162</c:v>
                </c:pt>
                <c:pt idx="254">
                  <c:v>41163</c:v>
                </c:pt>
                <c:pt idx="255">
                  <c:v>41164</c:v>
                </c:pt>
                <c:pt idx="256">
                  <c:v>41165</c:v>
                </c:pt>
                <c:pt idx="257">
                  <c:v>41166</c:v>
                </c:pt>
                <c:pt idx="258">
                  <c:v>41167</c:v>
                </c:pt>
                <c:pt idx="259">
                  <c:v>41168</c:v>
                </c:pt>
                <c:pt idx="260">
                  <c:v>41169</c:v>
                </c:pt>
                <c:pt idx="261">
                  <c:v>41170</c:v>
                </c:pt>
                <c:pt idx="262">
                  <c:v>41171</c:v>
                </c:pt>
                <c:pt idx="263">
                  <c:v>41172</c:v>
                </c:pt>
                <c:pt idx="264">
                  <c:v>41173</c:v>
                </c:pt>
                <c:pt idx="265">
                  <c:v>41174</c:v>
                </c:pt>
                <c:pt idx="266">
                  <c:v>41175</c:v>
                </c:pt>
                <c:pt idx="267">
                  <c:v>41176</c:v>
                </c:pt>
                <c:pt idx="268">
                  <c:v>41177</c:v>
                </c:pt>
                <c:pt idx="269">
                  <c:v>41178</c:v>
                </c:pt>
                <c:pt idx="270">
                  <c:v>41179</c:v>
                </c:pt>
                <c:pt idx="271">
                  <c:v>41180</c:v>
                </c:pt>
                <c:pt idx="272">
                  <c:v>41181</c:v>
                </c:pt>
                <c:pt idx="273">
                  <c:v>41182</c:v>
                </c:pt>
                <c:pt idx="274">
                  <c:v>41183</c:v>
                </c:pt>
                <c:pt idx="275">
                  <c:v>41184</c:v>
                </c:pt>
                <c:pt idx="276">
                  <c:v>41185</c:v>
                </c:pt>
                <c:pt idx="277">
                  <c:v>41186</c:v>
                </c:pt>
                <c:pt idx="278">
                  <c:v>41187</c:v>
                </c:pt>
                <c:pt idx="279">
                  <c:v>41188</c:v>
                </c:pt>
                <c:pt idx="280">
                  <c:v>41189</c:v>
                </c:pt>
                <c:pt idx="281">
                  <c:v>41190</c:v>
                </c:pt>
                <c:pt idx="282">
                  <c:v>41191</c:v>
                </c:pt>
                <c:pt idx="283">
                  <c:v>41192</c:v>
                </c:pt>
                <c:pt idx="284">
                  <c:v>41193</c:v>
                </c:pt>
                <c:pt idx="285">
                  <c:v>41194</c:v>
                </c:pt>
                <c:pt idx="286">
                  <c:v>41195</c:v>
                </c:pt>
                <c:pt idx="287">
                  <c:v>41196</c:v>
                </c:pt>
                <c:pt idx="288">
                  <c:v>41197</c:v>
                </c:pt>
                <c:pt idx="289">
                  <c:v>41198</c:v>
                </c:pt>
                <c:pt idx="290">
                  <c:v>41199</c:v>
                </c:pt>
                <c:pt idx="291">
                  <c:v>41200</c:v>
                </c:pt>
                <c:pt idx="292">
                  <c:v>41201</c:v>
                </c:pt>
                <c:pt idx="293">
                  <c:v>41202</c:v>
                </c:pt>
                <c:pt idx="294">
                  <c:v>41203</c:v>
                </c:pt>
                <c:pt idx="295">
                  <c:v>41204</c:v>
                </c:pt>
                <c:pt idx="296">
                  <c:v>41205</c:v>
                </c:pt>
                <c:pt idx="297">
                  <c:v>41206</c:v>
                </c:pt>
                <c:pt idx="298">
                  <c:v>41207</c:v>
                </c:pt>
                <c:pt idx="299">
                  <c:v>41208</c:v>
                </c:pt>
                <c:pt idx="300">
                  <c:v>41209</c:v>
                </c:pt>
                <c:pt idx="301">
                  <c:v>41210</c:v>
                </c:pt>
                <c:pt idx="302">
                  <c:v>41211</c:v>
                </c:pt>
                <c:pt idx="303">
                  <c:v>41212</c:v>
                </c:pt>
                <c:pt idx="304">
                  <c:v>41213</c:v>
                </c:pt>
                <c:pt idx="305">
                  <c:v>41214</c:v>
                </c:pt>
                <c:pt idx="306">
                  <c:v>41215</c:v>
                </c:pt>
                <c:pt idx="307">
                  <c:v>41216</c:v>
                </c:pt>
                <c:pt idx="308">
                  <c:v>41217</c:v>
                </c:pt>
                <c:pt idx="309">
                  <c:v>41218</c:v>
                </c:pt>
                <c:pt idx="310">
                  <c:v>41219</c:v>
                </c:pt>
                <c:pt idx="311">
                  <c:v>41220</c:v>
                </c:pt>
                <c:pt idx="312">
                  <c:v>41221</c:v>
                </c:pt>
                <c:pt idx="313">
                  <c:v>41222</c:v>
                </c:pt>
                <c:pt idx="314">
                  <c:v>41223</c:v>
                </c:pt>
                <c:pt idx="315">
                  <c:v>41224</c:v>
                </c:pt>
                <c:pt idx="316">
                  <c:v>41225</c:v>
                </c:pt>
                <c:pt idx="317">
                  <c:v>41226</c:v>
                </c:pt>
                <c:pt idx="318">
                  <c:v>41227</c:v>
                </c:pt>
                <c:pt idx="319">
                  <c:v>41228</c:v>
                </c:pt>
                <c:pt idx="320">
                  <c:v>41229</c:v>
                </c:pt>
                <c:pt idx="321">
                  <c:v>41230</c:v>
                </c:pt>
                <c:pt idx="322">
                  <c:v>41231</c:v>
                </c:pt>
                <c:pt idx="323">
                  <c:v>41232</c:v>
                </c:pt>
                <c:pt idx="324">
                  <c:v>41233</c:v>
                </c:pt>
                <c:pt idx="325">
                  <c:v>41234</c:v>
                </c:pt>
                <c:pt idx="326">
                  <c:v>41235</c:v>
                </c:pt>
                <c:pt idx="327">
                  <c:v>41236</c:v>
                </c:pt>
                <c:pt idx="328">
                  <c:v>41237</c:v>
                </c:pt>
                <c:pt idx="329">
                  <c:v>41238</c:v>
                </c:pt>
                <c:pt idx="330">
                  <c:v>41239</c:v>
                </c:pt>
                <c:pt idx="331">
                  <c:v>41240</c:v>
                </c:pt>
                <c:pt idx="332">
                  <c:v>41241</c:v>
                </c:pt>
                <c:pt idx="333">
                  <c:v>41242</c:v>
                </c:pt>
                <c:pt idx="334">
                  <c:v>41243</c:v>
                </c:pt>
                <c:pt idx="335">
                  <c:v>41244</c:v>
                </c:pt>
                <c:pt idx="336">
                  <c:v>41245</c:v>
                </c:pt>
                <c:pt idx="337">
                  <c:v>41246</c:v>
                </c:pt>
                <c:pt idx="338">
                  <c:v>41247</c:v>
                </c:pt>
                <c:pt idx="339">
                  <c:v>41248</c:v>
                </c:pt>
                <c:pt idx="340">
                  <c:v>41249</c:v>
                </c:pt>
                <c:pt idx="341">
                  <c:v>41250</c:v>
                </c:pt>
                <c:pt idx="342">
                  <c:v>41251</c:v>
                </c:pt>
                <c:pt idx="343">
                  <c:v>41252</c:v>
                </c:pt>
                <c:pt idx="344">
                  <c:v>41253</c:v>
                </c:pt>
                <c:pt idx="345">
                  <c:v>41254</c:v>
                </c:pt>
                <c:pt idx="346">
                  <c:v>41255</c:v>
                </c:pt>
                <c:pt idx="347">
                  <c:v>41256</c:v>
                </c:pt>
                <c:pt idx="348">
                  <c:v>41257</c:v>
                </c:pt>
                <c:pt idx="349">
                  <c:v>41258</c:v>
                </c:pt>
                <c:pt idx="350">
                  <c:v>41259</c:v>
                </c:pt>
                <c:pt idx="351">
                  <c:v>41260</c:v>
                </c:pt>
                <c:pt idx="352">
                  <c:v>41261</c:v>
                </c:pt>
                <c:pt idx="353">
                  <c:v>41262</c:v>
                </c:pt>
                <c:pt idx="354">
                  <c:v>41263</c:v>
                </c:pt>
                <c:pt idx="355">
                  <c:v>41264</c:v>
                </c:pt>
                <c:pt idx="356">
                  <c:v>41265</c:v>
                </c:pt>
                <c:pt idx="357">
                  <c:v>41266</c:v>
                </c:pt>
                <c:pt idx="358">
                  <c:v>41267</c:v>
                </c:pt>
                <c:pt idx="359">
                  <c:v>41268</c:v>
                </c:pt>
                <c:pt idx="360">
                  <c:v>41269</c:v>
                </c:pt>
                <c:pt idx="361">
                  <c:v>41270</c:v>
                </c:pt>
                <c:pt idx="362">
                  <c:v>41271</c:v>
                </c:pt>
                <c:pt idx="363">
                  <c:v>41272</c:v>
                </c:pt>
                <c:pt idx="364">
                  <c:v>41273</c:v>
                </c:pt>
                <c:pt idx="365">
                  <c:v>41274</c:v>
                </c:pt>
              </c:numCache>
            </c:numRef>
          </c:cat>
          <c:val>
            <c:numRef>
              <c:f>Gáz!$AB$119:$AB$382</c:f>
            </c:numRef>
          </c:val>
        </c:ser>
        <c:ser>
          <c:idx val="0"/>
          <c:order val="1"/>
          <c:tx>
            <c:strRef>
              <c:f>Gáz!$C$6</c:f>
              <c:strCache>
                <c:ptCount val="1"/>
                <c:pt idx="0">
                  <c:v>Nm3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numRef>
              <c:f>Gáz!$A$8:$A$373</c:f>
              <c:numCache>
                <c:formatCode>yyyy/mm/dd</c:formatCode>
                <c:ptCount val="366"/>
                <c:pt idx="0">
                  <c:v>40909</c:v>
                </c:pt>
                <c:pt idx="1">
                  <c:v>40910</c:v>
                </c:pt>
                <c:pt idx="2">
                  <c:v>40911</c:v>
                </c:pt>
                <c:pt idx="3">
                  <c:v>40912</c:v>
                </c:pt>
                <c:pt idx="4">
                  <c:v>40913</c:v>
                </c:pt>
                <c:pt idx="5">
                  <c:v>40914</c:v>
                </c:pt>
                <c:pt idx="6">
                  <c:v>40915</c:v>
                </c:pt>
                <c:pt idx="7">
                  <c:v>40916</c:v>
                </c:pt>
                <c:pt idx="8">
                  <c:v>40917</c:v>
                </c:pt>
                <c:pt idx="9">
                  <c:v>40918</c:v>
                </c:pt>
                <c:pt idx="10">
                  <c:v>40919</c:v>
                </c:pt>
                <c:pt idx="11">
                  <c:v>40920</c:v>
                </c:pt>
                <c:pt idx="12">
                  <c:v>40921</c:v>
                </c:pt>
                <c:pt idx="13">
                  <c:v>40922</c:v>
                </c:pt>
                <c:pt idx="14">
                  <c:v>40923</c:v>
                </c:pt>
                <c:pt idx="15">
                  <c:v>40924</c:v>
                </c:pt>
                <c:pt idx="16">
                  <c:v>40925</c:v>
                </c:pt>
                <c:pt idx="17">
                  <c:v>40926</c:v>
                </c:pt>
                <c:pt idx="18">
                  <c:v>40927</c:v>
                </c:pt>
                <c:pt idx="19">
                  <c:v>40928</c:v>
                </c:pt>
                <c:pt idx="20">
                  <c:v>40929</c:v>
                </c:pt>
                <c:pt idx="21">
                  <c:v>40930</c:v>
                </c:pt>
                <c:pt idx="22">
                  <c:v>40931</c:v>
                </c:pt>
                <c:pt idx="23">
                  <c:v>40932</c:v>
                </c:pt>
                <c:pt idx="24">
                  <c:v>40933</c:v>
                </c:pt>
                <c:pt idx="25">
                  <c:v>40934</c:v>
                </c:pt>
                <c:pt idx="26">
                  <c:v>40935</c:v>
                </c:pt>
                <c:pt idx="27">
                  <c:v>40936</c:v>
                </c:pt>
                <c:pt idx="28">
                  <c:v>40937</c:v>
                </c:pt>
                <c:pt idx="29">
                  <c:v>40938</c:v>
                </c:pt>
                <c:pt idx="30">
                  <c:v>40939</c:v>
                </c:pt>
                <c:pt idx="31">
                  <c:v>40940</c:v>
                </c:pt>
                <c:pt idx="32">
                  <c:v>40941</c:v>
                </c:pt>
                <c:pt idx="33">
                  <c:v>40942</c:v>
                </c:pt>
                <c:pt idx="34">
                  <c:v>40943</c:v>
                </c:pt>
                <c:pt idx="35">
                  <c:v>40944</c:v>
                </c:pt>
                <c:pt idx="36">
                  <c:v>40945</c:v>
                </c:pt>
                <c:pt idx="37">
                  <c:v>40946</c:v>
                </c:pt>
                <c:pt idx="38">
                  <c:v>40947</c:v>
                </c:pt>
                <c:pt idx="39">
                  <c:v>40948</c:v>
                </c:pt>
                <c:pt idx="40">
                  <c:v>40949</c:v>
                </c:pt>
                <c:pt idx="41">
                  <c:v>40950</c:v>
                </c:pt>
                <c:pt idx="42">
                  <c:v>40951</c:v>
                </c:pt>
                <c:pt idx="43">
                  <c:v>40952</c:v>
                </c:pt>
                <c:pt idx="44">
                  <c:v>40953</c:v>
                </c:pt>
                <c:pt idx="45">
                  <c:v>40954</c:v>
                </c:pt>
                <c:pt idx="46">
                  <c:v>40955</c:v>
                </c:pt>
                <c:pt idx="47">
                  <c:v>40956</c:v>
                </c:pt>
                <c:pt idx="48">
                  <c:v>40957</c:v>
                </c:pt>
                <c:pt idx="49">
                  <c:v>40958</c:v>
                </c:pt>
                <c:pt idx="50">
                  <c:v>40959</c:v>
                </c:pt>
                <c:pt idx="51">
                  <c:v>40960</c:v>
                </c:pt>
                <c:pt idx="52">
                  <c:v>40961</c:v>
                </c:pt>
                <c:pt idx="53">
                  <c:v>40962</c:v>
                </c:pt>
                <c:pt idx="54">
                  <c:v>40963</c:v>
                </c:pt>
                <c:pt idx="55">
                  <c:v>40964</c:v>
                </c:pt>
                <c:pt idx="56">
                  <c:v>40965</c:v>
                </c:pt>
                <c:pt idx="57">
                  <c:v>40966</c:v>
                </c:pt>
                <c:pt idx="58">
                  <c:v>40967</c:v>
                </c:pt>
                <c:pt idx="59">
                  <c:v>40968</c:v>
                </c:pt>
                <c:pt idx="60">
                  <c:v>40969</c:v>
                </c:pt>
                <c:pt idx="61">
                  <c:v>40970</c:v>
                </c:pt>
                <c:pt idx="62">
                  <c:v>40971</c:v>
                </c:pt>
                <c:pt idx="63">
                  <c:v>40972</c:v>
                </c:pt>
                <c:pt idx="64">
                  <c:v>40973</c:v>
                </c:pt>
                <c:pt idx="65">
                  <c:v>40974</c:v>
                </c:pt>
                <c:pt idx="66">
                  <c:v>40975</c:v>
                </c:pt>
                <c:pt idx="67">
                  <c:v>40976</c:v>
                </c:pt>
                <c:pt idx="68">
                  <c:v>40977</c:v>
                </c:pt>
                <c:pt idx="69">
                  <c:v>40978</c:v>
                </c:pt>
                <c:pt idx="70">
                  <c:v>40979</c:v>
                </c:pt>
                <c:pt idx="71">
                  <c:v>40980</c:v>
                </c:pt>
                <c:pt idx="72">
                  <c:v>40981</c:v>
                </c:pt>
                <c:pt idx="73">
                  <c:v>40982</c:v>
                </c:pt>
                <c:pt idx="74">
                  <c:v>40983</c:v>
                </c:pt>
                <c:pt idx="75">
                  <c:v>40984</c:v>
                </c:pt>
                <c:pt idx="76">
                  <c:v>40985</c:v>
                </c:pt>
                <c:pt idx="77">
                  <c:v>40986</c:v>
                </c:pt>
                <c:pt idx="78">
                  <c:v>40987</c:v>
                </c:pt>
                <c:pt idx="79">
                  <c:v>40988</c:v>
                </c:pt>
                <c:pt idx="80">
                  <c:v>40989</c:v>
                </c:pt>
                <c:pt idx="81">
                  <c:v>40990</c:v>
                </c:pt>
                <c:pt idx="82">
                  <c:v>40991</c:v>
                </c:pt>
                <c:pt idx="83">
                  <c:v>40992</c:v>
                </c:pt>
                <c:pt idx="84">
                  <c:v>40993</c:v>
                </c:pt>
                <c:pt idx="85">
                  <c:v>40994</c:v>
                </c:pt>
                <c:pt idx="86">
                  <c:v>40995</c:v>
                </c:pt>
                <c:pt idx="87">
                  <c:v>40996</c:v>
                </c:pt>
                <c:pt idx="88">
                  <c:v>40997</c:v>
                </c:pt>
                <c:pt idx="89">
                  <c:v>40998</c:v>
                </c:pt>
                <c:pt idx="90">
                  <c:v>40999</c:v>
                </c:pt>
                <c:pt idx="91">
                  <c:v>41000</c:v>
                </c:pt>
                <c:pt idx="92">
                  <c:v>41001</c:v>
                </c:pt>
                <c:pt idx="93">
                  <c:v>41002</c:v>
                </c:pt>
                <c:pt idx="94">
                  <c:v>41003</c:v>
                </c:pt>
                <c:pt idx="95">
                  <c:v>41004</c:v>
                </c:pt>
                <c:pt idx="96">
                  <c:v>41005</c:v>
                </c:pt>
                <c:pt idx="97">
                  <c:v>41006</c:v>
                </c:pt>
                <c:pt idx="98">
                  <c:v>41007</c:v>
                </c:pt>
                <c:pt idx="99">
                  <c:v>41008</c:v>
                </c:pt>
                <c:pt idx="100">
                  <c:v>41009</c:v>
                </c:pt>
                <c:pt idx="101">
                  <c:v>41010</c:v>
                </c:pt>
                <c:pt idx="102">
                  <c:v>41011</c:v>
                </c:pt>
                <c:pt idx="103">
                  <c:v>41012</c:v>
                </c:pt>
                <c:pt idx="104">
                  <c:v>41013</c:v>
                </c:pt>
                <c:pt idx="105">
                  <c:v>41014</c:v>
                </c:pt>
                <c:pt idx="106">
                  <c:v>41015</c:v>
                </c:pt>
                <c:pt idx="107">
                  <c:v>41016</c:v>
                </c:pt>
                <c:pt idx="108">
                  <c:v>41017</c:v>
                </c:pt>
                <c:pt idx="109">
                  <c:v>41018</c:v>
                </c:pt>
                <c:pt idx="110">
                  <c:v>41019</c:v>
                </c:pt>
                <c:pt idx="111">
                  <c:v>41020</c:v>
                </c:pt>
                <c:pt idx="112">
                  <c:v>41021</c:v>
                </c:pt>
                <c:pt idx="113">
                  <c:v>41022</c:v>
                </c:pt>
                <c:pt idx="114">
                  <c:v>41023</c:v>
                </c:pt>
                <c:pt idx="115">
                  <c:v>41024</c:v>
                </c:pt>
                <c:pt idx="116">
                  <c:v>41025</c:v>
                </c:pt>
                <c:pt idx="117">
                  <c:v>41026</c:v>
                </c:pt>
                <c:pt idx="118">
                  <c:v>41027</c:v>
                </c:pt>
                <c:pt idx="119">
                  <c:v>41028</c:v>
                </c:pt>
                <c:pt idx="120">
                  <c:v>41029</c:v>
                </c:pt>
                <c:pt idx="121">
                  <c:v>41030</c:v>
                </c:pt>
                <c:pt idx="122">
                  <c:v>41031</c:v>
                </c:pt>
                <c:pt idx="123">
                  <c:v>41032</c:v>
                </c:pt>
                <c:pt idx="124">
                  <c:v>41033</c:v>
                </c:pt>
                <c:pt idx="125">
                  <c:v>41034</c:v>
                </c:pt>
                <c:pt idx="126">
                  <c:v>41035</c:v>
                </c:pt>
                <c:pt idx="127">
                  <c:v>41036</c:v>
                </c:pt>
                <c:pt idx="128">
                  <c:v>41037</c:v>
                </c:pt>
                <c:pt idx="129">
                  <c:v>41038</c:v>
                </c:pt>
                <c:pt idx="130">
                  <c:v>41039</c:v>
                </c:pt>
                <c:pt idx="131">
                  <c:v>41040</c:v>
                </c:pt>
                <c:pt idx="132">
                  <c:v>41041</c:v>
                </c:pt>
                <c:pt idx="133">
                  <c:v>41042</c:v>
                </c:pt>
                <c:pt idx="134">
                  <c:v>41043</c:v>
                </c:pt>
                <c:pt idx="135">
                  <c:v>41044</c:v>
                </c:pt>
                <c:pt idx="136">
                  <c:v>41045</c:v>
                </c:pt>
                <c:pt idx="137">
                  <c:v>41046</c:v>
                </c:pt>
                <c:pt idx="138">
                  <c:v>41047</c:v>
                </c:pt>
                <c:pt idx="139">
                  <c:v>41048</c:v>
                </c:pt>
                <c:pt idx="140">
                  <c:v>41049</c:v>
                </c:pt>
                <c:pt idx="141">
                  <c:v>41050</c:v>
                </c:pt>
                <c:pt idx="142">
                  <c:v>41051</c:v>
                </c:pt>
                <c:pt idx="143">
                  <c:v>41052</c:v>
                </c:pt>
                <c:pt idx="144">
                  <c:v>41053</c:v>
                </c:pt>
                <c:pt idx="145">
                  <c:v>41054</c:v>
                </c:pt>
                <c:pt idx="146">
                  <c:v>41055</c:v>
                </c:pt>
                <c:pt idx="147">
                  <c:v>41056</c:v>
                </c:pt>
                <c:pt idx="148">
                  <c:v>41057</c:v>
                </c:pt>
                <c:pt idx="149">
                  <c:v>41058</c:v>
                </c:pt>
                <c:pt idx="150">
                  <c:v>41059</c:v>
                </c:pt>
                <c:pt idx="151">
                  <c:v>41060</c:v>
                </c:pt>
                <c:pt idx="152">
                  <c:v>41061</c:v>
                </c:pt>
                <c:pt idx="153">
                  <c:v>41062</c:v>
                </c:pt>
                <c:pt idx="154">
                  <c:v>41063</c:v>
                </c:pt>
                <c:pt idx="155">
                  <c:v>41064</c:v>
                </c:pt>
                <c:pt idx="156">
                  <c:v>41065</c:v>
                </c:pt>
                <c:pt idx="157">
                  <c:v>41066</c:v>
                </c:pt>
                <c:pt idx="158">
                  <c:v>41067</c:v>
                </c:pt>
                <c:pt idx="159">
                  <c:v>41068</c:v>
                </c:pt>
                <c:pt idx="160">
                  <c:v>41069</c:v>
                </c:pt>
                <c:pt idx="161">
                  <c:v>41070</c:v>
                </c:pt>
                <c:pt idx="162">
                  <c:v>41071</c:v>
                </c:pt>
                <c:pt idx="163">
                  <c:v>41072</c:v>
                </c:pt>
                <c:pt idx="164">
                  <c:v>41073</c:v>
                </c:pt>
                <c:pt idx="165">
                  <c:v>41074</c:v>
                </c:pt>
                <c:pt idx="166">
                  <c:v>41075</c:v>
                </c:pt>
                <c:pt idx="167">
                  <c:v>41076</c:v>
                </c:pt>
                <c:pt idx="168">
                  <c:v>41077</c:v>
                </c:pt>
                <c:pt idx="169">
                  <c:v>41078</c:v>
                </c:pt>
                <c:pt idx="170">
                  <c:v>41079</c:v>
                </c:pt>
                <c:pt idx="171">
                  <c:v>41080</c:v>
                </c:pt>
                <c:pt idx="172">
                  <c:v>41081</c:v>
                </c:pt>
                <c:pt idx="173">
                  <c:v>41082</c:v>
                </c:pt>
                <c:pt idx="174">
                  <c:v>41083</c:v>
                </c:pt>
                <c:pt idx="175">
                  <c:v>41084</c:v>
                </c:pt>
                <c:pt idx="176">
                  <c:v>41085</c:v>
                </c:pt>
                <c:pt idx="177">
                  <c:v>41086</c:v>
                </c:pt>
                <c:pt idx="178">
                  <c:v>41087</c:v>
                </c:pt>
                <c:pt idx="179">
                  <c:v>41088</c:v>
                </c:pt>
                <c:pt idx="180">
                  <c:v>41089</c:v>
                </c:pt>
                <c:pt idx="181">
                  <c:v>41090</c:v>
                </c:pt>
                <c:pt idx="182">
                  <c:v>41091</c:v>
                </c:pt>
                <c:pt idx="183">
                  <c:v>41092</c:v>
                </c:pt>
                <c:pt idx="184">
                  <c:v>41093</c:v>
                </c:pt>
                <c:pt idx="185">
                  <c:v>41094</c:v>
                </c:pt>
                <c:pt idx="186">
                  <c:v>41095</c:v>
                </c:pt>
                <c:pt idx="187">
                  <c:v>41096</c:v>
                </c:pt>
                <c:pt idx="188">
                  <c:v>41097</c:v>
                </c:pt>
                <c:pt idx="189">
                  <c:v>41098</c:v>
                </c:pt>
                <c:pt idx="190">
                  <c:v>41099</c:v>
                </c:pt>
                <c:pt idx="191">
                  <c:v>41100</c:v>
                </c:pt>
                <c:pt idx="192">
                  <c:v>41101</c:v>
                </c:pt>
                <c:pt idx="193">
                  <c:v>41102</c:v>
                </c:pt>
                <c:pt idx="194">
                  <c:v>41103</c:v>
                </c:pt>
                <c:pt idx="195">
                  <c:v>41104</c:v>
                </c:pt>
                <c:pt idx="196">
                  <c:v>41105</c:v>
                </c:pt>
                <c:pt idx="197">
                  <c:v>41106</c:v>
                </c:pt>
                <c:pt idx="198">
                  <c:v>41107</c:v>
                </c:pt>
                <c:pt idx="199">
                  <c:v>41108</c:v>
                </c:pt>
                <c:pt idx="200">
                  <c:v>41109</c:v>
                </c:pt>
                <c:pt idx="201">
                  <c:v>41110</c:v>
                </c:pt>
                <c:pt idx="202">
                  <c:v>41111</c:v>
                </c:pt>
                <c:pt idx="203">
                  <c:v>41112</c:v>
                </c:pt>
                <c:pt idx="204">
                  <c:v>41113</c:v>
                </c:pt>
                <c:pt idx="205">
                  <c:v>41114</c:v>
                </c:pt>
                <c:pt idx="206">
                  <c:v>41115</c:v>
                </c:pt>
                <c:pt idx="207">
                  <c:v>41116</c:v>
                </c:pt>
                <c:pt idx="208">
                  <c:v>41117</c:v>
                </c:pt>
                <c:pt idx="209">
                  <c:v>41118</c:v>
                </c:pt>
                <c:pt idx="210">
                  <c:v>41119</c:v>
                </c:pt>
                <c:pt idx="211">
                  <c:v>41120</c:v>
                </c:pt>
                <c:pt idx="212">
                  <c:v>41121</c:v>
                </c:pt>
                <c:pt idx="213">
                  <c:v>41122</c:v>
                </c:pt>
                <c:pt idx="214">
                  <c:v>41123</c:v>
                </c:pt>
                <c:pt idx="215">
                  <c:v>41124</c:v>
                </c:pt>
                <c:pt idx="216">
                  <c:v>41125</c:v>
                </c:pt>
                <c:pt idx="217">
                  <c:v>41126</c:v>
                </c:pt>
                <c:pt idx="218">
                  <c:v>41127</c:v>
                </c:pt>
                <c:pt idx="219">
                  <c:v>41128</c:v>
                </c:pt>
                <c:pt idx="220">
                  <c:v>41129</c:v>
                </c:pt>
                <c:pt idx="221">
                  <c:v>41130</c:v>
                </c:pt>
                <c:pt idx="222">
                  <c:v>41131</c:v>
                </c:pt>
                <c:pt idx="223">
                  <c:v>41132</c:v>
                </c:pt>
                <c:pt idx="224">
                  <c:v>41133</c:v>
                </c:pt>
                <c:pt idx="225">
                  <c:v>41134</c:v>
                </c:pt>
                <c:pt idx="226">
                  <c:v>41135</c:v>
                </c:pt>
                <c:pt idx="227">
                  <c:v>41136</c:v>
                </c:pt>
                <c:pt idx="228">
                  <c:v>41137</c:v>
                </c:pt>
                <c:pt idx="229">
                  <c:v>41138</c:v>
                </c:pt>
                <c:pt idx="230">
                  <c:v>41139</c:v>
                </c:pt>
                <c:pt idx="231">
                  <c:v>41140</c:v>
                </c:pt>
                <c:pt idx="232">
                  <c:v>41141</c:v>
                </c:pt>
                <c:pt idx="233">
                  <c:v>41142</c:v>
                </c:pt>
                <c:pt idx="234">
                  <c:v>41143</c:v>
                </c:pt>
                <c:pt idx="235">
                  <c:v>41144</c:v>
                </c:pt>
                <c:pt idx="236">
                  <c:v>41145</c:v>
                </c:pt>
                <c:pt idx="237">
                  <c:v>41146</c:v>
                </c:pt>
                <c:pt idx="238">
                  <c:v>41147</c:v>
                </c:pt>
                <c:pt idx="239">
                  <c:v>41148</c:v>
                </c:pt>
                <c:pt idx="240">
                  <c:v>41149</c:v>
                </c:pt>
                <c:pt idx="241">
                  <c:v>41150</c:v>
                </c:pt>
                <c:pt idx="242">
                  <c:v>41151</c:v>
                </c:pt>
                <c:pt idx="243">
                  <c:v>41152</c:v>
                </c:pt>
                <c:pt idx="244">
                  <c:v>41153</c:v>
                </c:pt>
                <c:pt idx="245">
                  <c:v>41154</c:v>
                </c:pt>
                <c:pt idx="246">
                  <c:v>41155</c:v>
                </c:pt>
                <c:pt idx="247">
                  <c:v>41156</c:v>
                </c:pt>
                <c:pt idx="248">
                  <c:v>41157</c:v>
                </c:pt>
                <c:pt idx="249">
                  <c:v>41158</c:v>
                </c:pt>
                <c:pt idx="250">
                  <c:v>41159</c:v>
                </c:pt>
                <c:pt idx="251">
                  <c:v>41160</c:v>
                </c:pt>
                <c:pt idx="252">
                  <c:v>41161</c:v>
                </c:pt>
                <c:pt idx="253">
                  <c:v>41162</c:v>
                </c:pt>
                <c:pt idx="254">
                  <c:v>41163</c:v>
                </c:pt>
                <c:pt idx="255">
                  <c:v>41164</c:v>
                </c:pt>
                <c:pt idx="256">
                  <c:v>41165</c:v>
                </c:pt>
                <c:pt idx="257">
                  <c:v>41166</c:v>
                </c:pt>
                <c:pt idx="258">
                  <c:v>41167</c:v>
                </c:pt>
                <c:pt idx="259">
                  <c:v>41168</c:v>
                </c:pt>
                <c:pt idx="260">
                  <c:v>41169</c:v>
                </c:pt>
                <c:pt idx="261">
                  <c:v>41170</c:v>
                </c:pt>
                <c:pt idx="262">
                  <c:v>41171</c:v>
                </c:pt>
                <c:pt idx="263">
                  <c:v>41172</c:v>
                </c:pt>
                <c:pt idx="264">
                  <c:v>41173</c:v>
                </c:pt>
                <c:pt idx="265">
                  <c:v>41174</c:v>
                </c:pt>
                <c:pt idx="266">
                  <c:v>41175</c:v>
                </c:pt>
                <c:pt idx="267">
                  <c:v>41176</c:v>
                </c:pt>
                <c:pt idx="268">
                  <c:v>41177</c:v>
                </c:pt>
                <c:pt idx="269">
                  <c:v>41178</c:v>
                </c:pt>
                <c:pt idx="270">
                  <c:v>41179</c:v>
                </c:pt>
                <c:pt idx="271">
                  <c:v>41180</c:v>
                </c:pt>
                <c:pt idx="272">
                  <c:v>41181</c:v>
                </c:pt>
                <c:pt idx="273">
                  <c:v>41182</c:v>
                </c:pt>
                <c:pt idx="274">
                  <c:v>41183</c:v>
                </c:pt>
                <c:pt idx="275">
                  <c:v>41184</c:v>
                </c:pt>
                <c:pt idx="276">
                  <c:v>41185</c:v>
                </c:pt>
                <c:pt idx="277">
                  <c:v>41186</c:v>
                </c:pt>
                <c:pt idx="278">
                  <c:v>41187</c:v>
                </c:pt>
                <c:pt idx="279">
                  <c:v>41188</c:v>
                </c:pt>
                <c:pt idx="280">
                  <c:v>41189</c:v>
                </c:pt>
                <c:pt idx="281">
                  <c:v>41190</c:v>
                </c:pt>
                <c:pt idx="282">
                  <c:v>41191</c:v>
                </c:pt>
                <c:pt idx="283">
                  <c:v>41192</c:v>
                </c:pt>
                <c:pt idx="284">
                  <c:v>41193</c:v>
                </c:pt>
                <c:pt idx="285">
                  <c:v>41194</c:v>
                </c:pt>
                <c:pt idx="286">
                  <c:v>41195</c:v>
                </c:pt>
                <c:pt idx="287">
                  <c:v>41196</c:v>
                </c:pt>
                <c:pt idx="288">
                  <c:v>41197</c:v>
                </c:pt>
                <c:pt idx="289">
                  <c:v>41198</c:v>
                </c:pt>
                <c:pt idx="290">
                  <c:v>41199</c:v>
                </c:pt>
                <c:pt idx="291">
                  <c:v>41200</c:v>
                </c:pt>
                <c:pt idx="292">
                  <c:v>41201</c:v>
                </c:pt>
                <c:pt idx="293">
                  <c:v>41202</c:v>
                </c:pt>
                <c:pt idx="294">
                  <c:v>41203</c:v>
                </c:pt>
                <c:pt idx="295">
                  <c:v>41204</c:v>
                </c:pt>
                <c:pt idx="296">
                  <c:v>41205</c:v>
                </c:pt>
                <c:pt idx="297">
                  <c:v>41206</c:v>
                </c:pt>
                <c:pt idx="298">
                  <c:v>41207</c:v>
                </c:pt>
                <c:pt idx="299">
                  <c:v>41208</c:v>
                </c:pt>
                <c:pt idx="300">
                  <c:v>41209</c:v>
                </c:pt>
                <c:pt idx="301">
                  <c:v>41210</c:v>
                </c:pt>
                <c:pt idx="302">
                  <c:v>41211</c:v>
                </c:pt>
                <c:pt idx="303">
                  <c:v>41212</c:v>
                </c:pt>
                <c:pt idx="304">
                  <c:v>41213</c:v>
                </c:pt>
                <c:pt idx="305">
                  <c:v>41214</c:v>
                </c:pt>
                <c:pt idx="306">
                  <c:v>41215</c:v>
                </c:pt>
                <c:pt idx="307">
                  <c:v>41216</c:v>
                </c:pt>
                <c:pt idx="308">
                  <c:v>41217</c:v>
                </c:pt>
                <c:pt idx="309">
                  <c:v>41218</c:v>
                </c:pt>
                <c:pt idx="310">
                  <c:v>41219</c:v>
                </c:pt>
                <c:pt idx="311">
                  <c:v>41220</c:v>
                </c:pt>
                <c:pt idx="312">
                  <c:v>41221</c:v>
                </c:pt>
                <c:pt idx="313">
                  <c:v>41222</c:v>
                </c:pt>
                <c:pt idx="314">
                  <c:v>41223</c:v>
                </c:pt>
                <c:pt idx="315">
                  <c:v>41224</c:v>
                </c:pt>
                <c:pt idx="316">
                  <c:v>41225</c:v>
                </c:pt>
                <c:pt idx="317">
                  <c:v>41226</c:v>
                </c:pt>
                <c:pt idx="318">
                  <c:v>41227</c:v>
                </c:pt>
                <c:pt idx="319">
                  <c:v>41228</c:v>
                </c:pt>
                <c:pt idx="320">
                  <c:v>41229</c:v>
                </c:pt>
                <c:pt idx="321">
                  <c:v>41230</c:v>
                </c:pt>
                <c:pt idx="322">
                  <c:v>41231</c:v>
                </c:pt>
                <c:pt idx="323">
                  <c:v>41232</c:v>
                </c:pt>
                <c:pt idx="324">
                  <c:v>41233</c:v>
                </c:pt>
                <c:pt idx="325">
                  <c:v>41234</c:v>
                </c:pt>
                <c:pt idx="326">
                  <c:v>41235</c:v>
                </c:pt>
                <c:pt idx="327">
                  <c:v>41236</c:v>
                </c:pt>
                <c:pt idx="328">
                  <c:v>41237</c:v>
                </c:pt>
                <c:pt idx="329">
                  <c:v>41238</c:v>
                </c:pt>
                <c:pt idx="330">
                  <c:v>41239</c:v>
                </c:pt>
                <c:pt idx="331">
                  <c:v>41240</c:v>
                </c:pt>
                <c:pt idx="332">
                  <c:v>41241</c:v>
                </c:pt>
                <c:pt idx="333">
                  <c:v>41242</c:v>
                </c:pt>
                <c:pt idx="334">
                  <c:v>41243</c:v>
                </c:pt>
                <c:pt idx="335">
                  <c:v>41244</c:v>
                </c:pt>
                <c:pt idx="336">
                  <c:v>41245</c:v>
                </c:pt>
                <c:pt idx="337">
                  <c:v>41246</c:v>
                </c:pt>
                <c:pt idx="338">
                  <c:v>41247</c:v>
                </c:pt>
                <c:pt idx="339">
                  <c:v>41248</c:v>
                </c:pt>
                <c:pt idx="340">
                  <c:v>41249</c:v>
                </c:pt>
                <c:pt idx="341">
                  <c:v>41250</c:v>
                </c:pt>
                <c:pt idx="342">
                  <c:v>41251</c:v>
                </c:pt>
                <c:pt idx="343">
                  <c:v>41252</c:v>
                </c:pt>
                <c:pt idx="344">
                  <c:v>41253</c:v>
                </c:pt>
                <c:pt idx="345">
                  <c:v>41254</c:v>
                </c:pt>
                <c:pt idx="346">
                  <c:v>41255</c:v>
                </c:pt>
                <c:pt idx="347">
                  <c:v>41256</c:v>
                </c:pt>
                <c:pt idx="348">
                  <c:v>41257</c:v>
                </c:pt>
                <c:pt idx="349">
                  <c:v>41258</c:v>
                </c:pt>
                <c:pt idx="350">
                  <c:v>41259</c:v>
                </c:pt>
                <c:pt idx="351">
                  <c:v>41260</c:v>
                </c:pt>
                <c:pt idx="352">
                  <c:v>41261</c:v>
                </c:pt>
                <c:pt idx="353">
                  <c:v>41262</c:v>
                </c:pt>
                <c:pt idx="354">
                  <c:v>41263</c:v>
                </c:pt>
                <c:pt idx="355">
                  <c:v>41264</c:v>
                </c:pt>
                <c:pt idx="356">
                  <c:v>41265</c:v>
                </c:pt>
                <c:pt idx="357">
                  <c:v>41266</c:v>
                </c:pt>
                <c:pt idx="358">
                  <c:v>41267</c:v>
                </c:pt>
                <c:pt idx="359">
                  <c:v>41268</c:v>
                </c:pt>
                <c:pt idx="360">
                  <c:v>41269</c:v>
                </c:pt>
                <c:pt idx="361">
                  <c:v>41270</c:v>
                </c:pt>
                <c:pt idx="362">
                  <c:v>41271</c:v>
                </c:pt>
                <c:pt idx="363">
                  <c:v>41272</c:v>
                </c:pt>
                <c:pt idx="364">
                  <c:v>41273</c:v>
                </c:pt>
                <c:pt idx="365">
                  <c:v>41274</c:v>
                </c:pt>
              </c:numCache>
            </c:numRef>
          </c:cat>
          <c:val>
            <c:numRef>
              <c:f>Gáz!$C$8:$C$372</c:f>
              <c:numCache>
                <c:formatCode>#,##0;[Red]\-#,##0</c:formatCode>
                <c:ptCount val="365"/>
                <c:pt idx="0">
                  <c:v>7095</c:v>
                </c:pt>
                <c:pt idx="1">
                  <c:v>7088</c:v>
                </c:pt>
                <c:pt idx="2">
                  <c:v>6283</c:v>
                </c:pt>
                <c:pt idx="3">
                  <c:v>7374</c:v>
                </c:pt>
                <c:pt idx="4">
                  <c:v>5956</c:v>
                </c:pt>
                <c:pt idx="5">
                  <c:v>1608</c:v>
                </c:pt>
                <c:pt idx="6">
                  <c:v>8100</c:v>
                </c:pt>
                <c:pt idx="7">
                  <c:v>8427</c:v>
                </c:pt>
                <c:pt idx="8">
                  <c:v>4680</c:v>
                </c:pt>
                <c:pt idx="9">
                  <c:v>4954</c:v>
                </c:pt>
                <c:pt idx="10">
                  <c:v>5097</c:v>
                </c:pt>
                <c:pt idx="11">
                  <c:v>4001</c:v>
                </c:pt>
                <c:pt idx="12">
                  <c:v>4326</c:v>
                </c:pt>
                <c:pt idx="13">
                  <c:v>4715</c:v>
                </c:pt>
                <c:pt idx="14">
                  <c:v>7221</c:v>
                </c:pt>
                <c:pt idx="15">
                  <c:v>7740</c:v>
                </c:pt>
                <c:pt idx="16">
                  <c:v>8631</c:v>
                </c:pt>
                <c:pt idx="17">
                  <c:v>7890</c:v>
                </c:pt>
                <c:pt idx="18">
                  <c:v>8643</c:v>
                </c:pt>
                <c:pt idx="19">
                  <c:v>8097</c:v>
                </c:pt>
                <c:pt idx="20">
                  <c:v>6791</c:v>
                </c:pt>
                <c:pt idx="21">
                  <c:v>6550</c:v>
                </c:pt>
                <c:pt idx="22">
                  <c:v>5937</c:v>
                </c:pt>
                <c:pt idx="23">
                  <c:v>5160</c:v>
                </c:pt>
                <c:pt idx="24">
                  <c:v>7573</c:v>
                </c:pt>
                <c:pt idx="25">
                  <c:v>6815</c:v>
                </c:pt>
                <c:pt idx="26">
                  <c:v>11092</c:v>
                </c:pt>
                <c:pt idx="27">
                  <c:v>9051</c:v>
                </c:pt>
                <c:pt idx="28">
                  <c:v>5588</c:v>
                </c:pt>
                <c:pt idx="29">
                  <c:v>8936</c:v>
                </c:pt>
                <c:pt idx="30">
                  <c:v>9357</c:v>
                </c:pt>
                <c:pt idx="31">
                  <c:v>10022</c:v>
                </c:pt>
                <c:pt idx="32">
                  <c:v>10302</c:v>
                </c:pt>
                <c:pt idx="33">
                  <c:v>10532</c:v>
                </c:pt>
                <c:pt idx="34">
                  <c:v>9798</c:v>
                </c:pt>
                <c:pt idx="35">
                  <c:v>8801</c:v>
                </c:pt>
                <c:pt idx="36">
                  <c:v>9095</c:v>
                </c:pt>
                <c:pt idx="37">
                  <c:v>9114</c:v>
                </c:pt>
                <c:pt idx="38">
                  <c:v>8951</c:v>
                </c:pt>
                <c:pt idx="39">
                  <c:v>8603</c:v>
                </c:pt>
                <c:pt idx="40">
                  <c:v>9471</c:v>
                </c:pt>
                <c:pt idx="41">
                  <c:v>9849</c:v>
                </c:pt>
                <c:pt idx="42">
                  <c:v>9594</c:v>
                </c:pt>
                <c:pt idx="43">
                  <c:v>9168</c:v>
                </c:pt>
                <c:pt idx="44">
                  <c:v>8777</c:v>
                </c:pt>
                <c:pt idx="45">
                  <c:v>9679</c:v>
                </c:pt>
                <c:pt idx="46">
                  <c:v>9702</c:v>
                </c:pt>
                <c:pt idx="47">
                  <c:v>8603</c:v>
                </c:pt>
                <c:pt idx="48">
                  <c:v>7760</c:v>
                </c:pt>
                <c:pt idx="49">
                  <c:v>5415</c:v>
                </c:pt>
                <c:pt idx="50">
                  <c:v>6709</c:v>
                </c:pt>
                <c:pt idx="51">
                  <c:v>6950</c:v>
                </c:pt>
                <c:pt idx="52">
                  <c:v>7319</c:v>
                </c:pt>
                <c:pt idx="53">
                  <c:v>7774</c:v>
                </c:pt>
                <c:pt idx="54">
                  <c:v>7290</c:v>
                </c:pt>
                <c:pt idx="55">
                  <c:v>5863</c:v>
                </c:pt>
                <c:pt idx="56">
                  <c:v>5196</c:v>
                </c:pt>
                <c:pt idx="57">
                  <c:v>4992</c:v>
                </c:pt>
                <c:pt idx="58">
                  <c:v>5225</c:v>
                </c:pt>
                <c:pt idx="59">
                  <c:v>6338</c:v>
                </c:pt>
                <c:pt idx="60">
                  <c:v>6241</c:v>
                </c:pt>
                <c:pt idx="61">
                  <c:v>5232</c:v>
                </c:pt>
                <c:pt idx="62">
                  <c:v>5296</c:v>
                </c:pt>
                <c:pt idx="63">
                  <c:v>4447</c:v>
                </c:pt>
                <c:pt idx="64">
                  <c:v>4517</c:v>
                </c:pt>
                <c:pt idx="65">
                  <c:v>5746</c:v>
                </c:pt>
                <c:pt idx="66">
                  <c:v>8141</c:v>
                </c:pt>
                <c:pt idx="67">
                  <c:v>9962</c:v>
                </c:pt>
                <c:pt idx="68">
                  <c:v>4639</c:v>
                </c:pt>
                <c:pt idx="69">
                  <c:v>7766</c:v>
                </c:pt>
                <c:pt idx="70">
                  <c:v>5806</c:v>
                </c:pt>
                <c:pt idx="71">
                  <c:v>4811</c:v>
                </c:pt>
                <c:pt idx="72">
                  <c:v>5372</c:v>
                </c:pt>
                <c:pt idx="73">
                  <c:v>5516</c:v>
                </c:pt>
                <c:pt idx="74">
                  <c:v>3839</c:v>
                </c:pt>
                <c:pt idx="75">
                  <c:v>4128</c:v>
                </c:pt>
                <c:pt idx="76">
                  <c:v>4012</c:v>
                </c:pt>
                <c:pt idx="77">
                  <c:v>2563</c:v>
                </c:pt>
                <c:pt idx="78">
                  <c:v>2803</c:v>
                </c:pt>
                <c:pt idx="79">
                  <c:v>2810</c:v>
                </c:pt>
                <c:pt idx="80">
                  <c:v>3252</c:v>
                </c:pt>
                <c:pt idx="81">
                  <c:v>2532</c:v>
                </c:pt>
                <c:pt idx="82">
                  <c:v>2625</c:v>
                </c:pt>
                <c:pt idx="83">
                  <c:v>2248</c:v>
                </c:pt>
                <c:pt idx="84">
                  <c:v>1646</c:v>
                </c:pt>
                <c:pt idx="85">
                  <c:v>1820</c:v>
                </c:pt>
                <c:pt idx="86">
                  <c:v>2348</c:v>
                </c:pt>
                <c:pt idx="87">
                  <c:v>2603</c:v>
                </c:pt>
                <c:pt idx="88">
                  <c:v>2374</c:v>
                </c:pt>
                <c:pt idx="89">
                  <c:v>3285</c:v>
                </c:pt>
                <c:pt idx="90">
                  <c:v>3754</c:v>
                </c:pt>
                <c:pt idx="91">
                  <c:v>2655</c:v>
                </c:pt>
                <c:pt idx="92">
                  <c:v>3102</c:v>
                </c:pt>
                <c:pt idx="93">
                  <c:v>2931</c:v>
                </c:pt>
                <c:pt idx="94">
                  <c:v>2501</c:v>
                </c:pt>
                <c:pt idx="95">
                  <c:v>3117</c:v>
                </c:pt>
                <c:pt idx="96">
                  <c:v>4773</c:v>
                </c:pt>
                <c:pt idx="97">
                  <c:v>4246</c:v>
                </c:pt>
                <c:pt idx="98">
                  <c:v>2734</c:v>
                </c:pt>
                <c:pt idx="99">
                  <c:v>3227</c:v>
                </c:pt>
                <c:pt idx="100">
                  <c:v>3342</c:v>
                </c:pt>
                <c:pt idx="101">
                  <c:v>5305</c:v>
                </c:pt>
                <c:pt idx="102">
                  <c:v>5475</c:v>
                </c:pt>
                <c:pt idx="103">
                  <c:v>5780</c:v>
                </c:pt>
                <c:pt idx="104">
                  <c:v>5964</c:v>
                </c:pt>
                <c:pt idx="105">
                  <c:v>3323</c:v>
                </c:pt>
                <c:pt idx="106">
                  <c:v>3074</c:v>
                </c:pt>
                <c:pt idx="107">
                  <c:v>3370</c:v>
                </c:pt>
                <c:pt idx="108">
                  <c:v>5438</c:v>
                </c:pt>
                <c:pt idx="109">
                  <c:v>6168</c:v>
                </c:pt>
                <c:pt idx="110">
                  <c:v>3343</c:v>
                </c:pt>
                <c:pt idx="111">
                  <c:v>4556</c:v>
                </c:pt>
                <c:pt idx="112">
                  <c:v>2577</c:v>
                </c:pt>
                <c:pt idx="113">
                  <c:v>3286</c:v>
                </c:pt>
                <c:pt idx="114">
                  <c:v>2241</c:v>
                </c:pt>
                <c:pt idx="115">
                  <c:v>2449</c:v>
                </c:pt>
                <c:pt idx="116">
                  <c:v>1808</c:v>
                </c:pt>
                <c:pt idx="117">
                  <c:v>1818</c:v>
                </c:pt>
                <c:pt idx="118">
                  <c:v>1642</c:v>
                </c:pt>
                <c:pt idx="119">
                  <c:v>1142</c:v>
                </c:pt>
                <c:pt idx="120">
                  <c:v>1146</c:v>
                </c:pt>
                <c:pt idx="121">
                  <c:v>1319</c:v>
                </c:pt>
                <c:pt idx="122">
                  <c:v>1242</c:v>
                </c:pt>
                <c:pt idx="123">
                  <c:v>3048</c:v>
                </c:pt>
                <c:pt idx="124">
                  <c:v>3365</c:v>
                </c:pt>
                <c:pt idx="125">
                  <c:v>2155</c:v>
                </c:pt>
                <c:pt idx="126">
                  <c:v>2350</c:v>
                </c:pt>
                <c:pt idx="127">
                  <c:v>2079</c:v>
                </c:pt>
                <c:pt idx="128">
                  <c:v>3944</c:v>
                </c:pt>
                <c:pt idx="129">
                  <c:v>4119</c:v>
                </c:pt>
                <c:pt idx="130">
                  <c:v>3284</c:v>
                </c:pt>
                <c:pt idx="131">
                  <c:v>2343</c:v>
                </c:pt>
                <c:pt idx="132">
                  <c:v>2513</c:v>
                </c:pt>
                <c:pt idx="133">
                  <c:v>1038</c:v>
                </c:pt>
                <c:pt idx="134">
                  <c:v>1119</c:v>
                </c:pt>
                <c:pt idx="135">
                  <c:v>1363</c:v>
                </c:pt>
                <c:pt idx="136">
                  <c:v>1425</c:v>
                </c:pt>
                <c:pt idx="137">
                  <c:v>1550</c:v>
                </c:pt>
                <c:pt idx="138">
                  <c:v>1638</c:v>
                </c:pt>
                <c:pt idx="139">
                  <c:v>3164</c:v>
                </c:pt>
                <c:pt idx="140">
                  <c:v>3971</c:v>
                </c:pt>
                <c:pt idx="141">
                  <c:v>2064</c:v>
                </c:pt>
                <c:pt idx="142">
                  <c:v>375</c:v>
                </c:pt>
                <c:pt idx="143">
                  <c:v>2364</c:v>
                </c:pt>
                <c:pt idx="144">
                  <c:v>3310</c:v>
                </c:pt>
                <c:pt idx="145">
                  <c:v>1481</c:v>
                </c:pt>
                <c:pt idx="146">
                  <c:v>1747</c:v>
                </c:pt>
                <c:pt idx="147">
                  <c:v>2673</c:v>
                </c:pt>
                <c:pt idx="148">
                  <c:v>1965</c:v>
                </c:pt>
                <c:pt idx="149">
                  <c:v>2275</c:v>
                </c:pt>
                <c:pt idx="150">
                  <c:v>1554</c:v>
                </c:pt>
                <c:pt idx="151">
                  <c:v>1834</c:v>
                </c:pt>
                <c:pt idx="152">
                  <c:v>1967</c:v>
                </c:pt>
                <c:pt idx="153">
                  <c:v>2097</c:v>
                </c:pt>
                <c:pt idx="154">
                  <c:v>4904</c:v>
                </c:pt>
                <c:pt idx="155">
                  <c:v>1925</c:v>
                </c:pt>
                <c:pt idx="156">
                  <c:v>2063</c:v>
                </c:pt>
                <c:pt idx="157">
                  <c:v>1193</c:v>
                </c:pt>
                <c:pt idx="158">
                  <c:v>1756</c:v>
                </c:pt>
                <c:pt idx="159">
                  <c:v>2222</c:v>
                </c:pt>
                <c:pt idx="160">
                  <c:v>2340</c:v>
                </c:pt>
                <c:pt idx="161">
                  <c:v>2749</c:v>
                </c:pt>
                <c:pt idx="162">
                  <c:v>2736</c:v>
                </c:pt>
                <c:pt idx="163">
                  <c:v>2782</c:v>
                </c:pt>
                <c:pt idx="164">
                  <c:v>1587</c:v>
                </c:pt>
                <c:pt idx="165">
                  <c:v>2422</c:v>
                </c:pt>
                <c:pt idx="166">
                  <c:v>2702</c:v>
                </c:pt>
                <c:pt idx="167">
                  <c:v>2069</c:v>
                </c:pt>
                <c:pt idx="168">
                  <c:v>1679</c:v>
                </c:pt>
                <c:pt idx="169">
                  <c:v>2924</c:v>
                </c:pt>
                <c:pt idx="170">
                  <c:v>3057</c:v>
                </c:pt>
                <c:pt idx="171">
                  <c:v>3510</c:v>
                </c:pt>
                <c:pt idx="172">
                  <c:v>2886</c:v>
                </c:pt>
                <c:pt idx="173">
                  <c:v>3739</c:v>
                </c:pt>
                <c:pt idx="174">
                  <c:v>2405</c:v>
                </c:pt>
                <c:pt idx="175">
                  <c:v>3608</c:v>
                </c:pt>
                <c:pt idx="176">
                  <c:v>3645</c:v>
                </c:pt>
                <c:pt idx="177">
                  <c:v>1466</c:v>
                </c:pt>
                <c:pt idx="178">
                  <c:v>2504</c:v>
                </c:pt>
                <c:pt idx="179">
                  <c:v>2057</c:v>
                </c:pt>
                <c:pt idx="180">
                  <c:v>2832</c:v>
                </c:pt>
                <c:pt idx="181">
                  <c:v>2138</c:v>
                </c:pt>
                <c:pt idx="182">
                  <c:v>2785</c:v>
                </c:pt>
                <c:pt idx="183">
                  <c:v>3019</c:v>
                </c:pt>
                <c:pt idx="184">
                  <c:v>3733</c:v>
                </c:pt>
                <c:pt idx="185">
                  <c:v>3713</c:v>
                </c:pt>
                <c:pt idx="186">
                  <c:v>3452</c:v>
                </c:pt>
                <c:pt idx="187">
                  <c:v>2948</c:v>
                </c:pt>
                <c:pt idx="188">
                  <c:v>3136</c:v>
                </c:pt>
                <c:pt idx="189">
                  <c:v>1791</c:v>
                </c:pt>
                <c:pt idx="190">
                  <c:v>2553</c:v>
                </c:pt>
                <c:pt idx="191">
                  <c:v>3445</c:v>
                </c:pt>
                <c:pt idx="192">
                  <c:v>1100</c:v>
                </c:pt>
                <c:pt idx="193">
                  <c:v>950</c:v>
                </c:pt>
                <c:pt idx="194">
                  <c:v>1164</c:v>
                </c:pt>
                <c:pt idx="195">
                  <c:v>1076</c:v>
                </c:pt>
                <c:pt idx="196">
                  <c:v>980</c:v>
                </c:pt>
                <c:pt idx="197">
                  <c:v>1016</c:v>
                </c:pt>
                <c:pt idx="198">
                  <c:v>1236</c:v>
                </c:pt>
                <c:pt idx="199">
                  <c:v>1161</c:v>
                </c:pt>
                <c:pt idx="200">
                  <c:v>1216</c:v>
                </c:pt>
                <c:pt idx="201">
                  <c:v>1217</c:v>
                </c:pt>
                <c:pt idx="202">
                  <c:v>1255</c:v>
                </c:pt>
                <c:pt idx="203">
                  <c:v>1196</c:v>
                </c:pt>
                <c:pt idx="204">
                  <c:v>1076</c:v>
                </c:pt>
                <c:pt idx="205">
                  <c:v>1170</c:v>
                </c:pt>
                <c:pt idx="206">
                  <c:v>996</c:v>
                </c:pt>
                <c:pt idx="207">
                  <c:v>1014</c:v>
                </c:pt>
                <c:pt idx="208">
                  <c:v>966</c:v>
                </c:pt>
                <c:pt idx="209">
                  <c:v>3887</c:v>
                </c:pt>
                <c:pt idx="210">
                  <c:v>3263</c:v>
                </c:pt>
                <c:pt idx="211">
                  <c:v>2634</c:v>
                </c:pt>
                <c:pt idx="212">
                  <c:v>2947</c:v>
                </c:pt>
                <c:pt idx="213">
                  <c:v>2889</c:v>
                </c:pt>
                <c:pt idx="214">
                  <c:v>2855</c:v>
                </c:pt>
                <c:pt idx="215">
                  <c:v>4180</c:v>
                </c:pt>
                <c:pt idx="216">
                  <c:v>3935</c:v>
                </c:pt>
                <c:pt idx="217">
                  <c:v>4061</c:v>
                </c:pt>
                <c:pt idx="218">
                  <c:v>3802</c:v>
                </c:pt>
                <c:pt idx="219">
                  <c:v>3835</c:v>
                </c:pt>
                <c:pt idx="220">
                  <c:v>3106</c:v>
                </c:pt>
                <c:pt idx="221">
                  <c:v>3487</c:v>
                </c:pt>
                <c:pt idx="222">
                  <c:v>3849</c:v>
                </c:pt>
                <c:pt idx="223">
                  <c:v>3339</c:v>
                </c:pt>
                <c:pt idx="224">
                  <c:v>3333</c:v>
                </c:pt>
                <c:pt idx="225">
                  <c:v>2434</c:v>
                </c:pt>
                <c:pt idx="226">
                  <c:v>2600</c:v>
                </c:pt>
                <c:pt idx="227">
                  <c:v>2441</c:v>
                </c:pt>
                <c:pt idx="228">
                  <c:v>3269</c:v>
                </c:pt>
                <c:pt idx="229">
                  <c:v>2637</c:v>
                </c:pt>
                <c:pt idx="230">
                  <c:v>3175</c:v>
                </c:pt>
                <c:pt idx="231">
                  <c:v>4067</c:v>
                </c:pt>
                <c:pt idx="232">
                  <c:v>2496</c:v>
                </c:pt>
                <c:pt idx="233">
                  <c:v>2741</c:v>
                </c:pt>
                <c:pt idx="234">
                  <c:v>2648</c:v>
                </c:pt>
                <c:pt idx="235">
                  <c:v>3720</c:v>
                </c:pt>
                <c:pt idx="236">
                  <c:v>2625</c:v>
                </c:pt>
                <c:pt idx="237">
                  <c:v>3263</c:v>
                </c:pt>
                <c:pt idx="238">
                  <c:v>2605</c:v>
                </c:pt>
                <c:pt idx="239">
                  <c:v>1608</c:v>
                </c:pt>
                <c:pt idx="240">
                  <c:v>2256</c:v>
                </c:pt>
                <c:pt idx="241">
                  <c:v>2582</c:v>
                </c:pt>
                <c:pt idx="242">
                  <c:v>2521</c:v>
                </c:pt>
                <c:pt idx="243">
                  <c:v>2552</c:v>
                </c:pt>
                <c:pt idx="244">
                  <c:v>2590</c:v>
                </c:pt>
                <c:pt idx="245">
                  <c:v>1310</c:v>
                </c:pt>
                <c:pt idx="246">
                  <c:v>1655</c:v>
                </c:pt>
                <c:pt idx="247">
                  <c:v>2959</c:v>
                </c:pt>
                <c:pt idx="248">
                  <c:v>2354</c:v>
                </c:pt>
                <c:pt idx="249">
                  <c:v>3290</c:v>
                </c:pt>
                <c:pt idx="250">
                  <c:v>2022</c:v>
                </c:pt>
                <c:pt idx="251">
                  <c:v>2334</c:v>
                </c:pt>
                <c:pt idx="252">
                  <c:v>2807</c:v>
                </c:pt>
                <c:pt idx="253">
                  <c:v>2687</c:v>
                </c:pt>
                <c:pt idx="254">
                  <c:v>2107</c:v>
                </c:pt>
                <c:pt idx="255">
                  <c:v>2485</c:v>
                </c:pt>
                <c:pt idx="256">
                  <c:v>1474</c:v>
                </c:pt>
                <c:pt idx="257">
                  <c:v>1845</c:v>
                </c:pt>
                <c:pt idx="258">
                  <c:v>1508</c:v>
                </c:pt>
                <c:pt idx="259">
                  <c:v>1272</c:v>
                </c:pt>
                <c:pt idx="260">
                  <c:v>1257</c:v>
                </c:pt>
                <c:pt idx="261">
                  <c:v>2343</c:v>
                </c:pt>
                <c:pt idx="262">
                  <c:v>1965</c:v>
                </c:pt>
                <c:pt idx="263">
                  <c:v>1600</c:v>
                </c:pt>
                <c:pt idx="264">
                  <c:v>1749</c:v>
                </c:pt>
                <c:pt idx="265">
                  <c:v>1849</c:v>
                </c:pt>
                <c:pt idx="266">
                  <c:v>2819</c:v>
                </c:pt>
                <c:pt idx="267">
                  <c:v>1777</c:v>
                </c:pt>
                <c:pt idx="268">
                  <c:v>1601</c:v>
                </c:pt>
                <c:pt idx="269">
                  <c:v>1696</c:v>
                </c:pt>
                <c:pt idx="270">
                  <c:v>1044</c:v>
                </c:pt>
                <c:pt idx="271">
                  <c:v>1397</c:v>
                </c:pt>
                <c:pt idx="272">
                  <c:v>1946</c:v>
                </c:pt>
                <c:pt idx="273">
                  <c:v>1768</c:v>
                </c:pt>
                <c:pt idx="274">
                  <c:v>1169</c:v>
                </c:pt>
                <c:pt idx="275">
                  <c:v>1852</c:v>
                </c:pt>
                <c:pt idx="276">
                  <c:v>1536</c:v>
                </c:pt>
                <c:pt idx="277">
                  <c:v>3500</c:v>
                </c:pt>
                <c:pt idx="278">
                  <c:v>2040</c:v>
                </c:pt>
                <c:pt idx="279">
                  <c:v>1441</c:v>
                </c:pt>
                <c:pt idx="280">
                  <c:v>1662</c:v>
                </c:pt>
                <c:pt idx="281">
                  <c:v>1391</c:v>
                </c:pt>
                <c:pt idx="282">
                  <c:v>2943</c:v>
                </c:pt>
                <c:pt idx="283">
                  <c:v>3156</c:v>
                </c:pt>
                <c:pt idx="284">
                  <c:v>3206</c:v>
                </c:pt>
                <c:pt idx="285">
                  <c:v>4327</c:v>
                </c:pt>
                <c:pt idx="286">
                  <c:v>5708</c:v>
                </c:pt>
                <c:pt idx="287">
                  <c:v>3667</c:v>
                </c:pt>
                <c:pt idx="288">
                  <c:v>2777</c:v>
                </c:pt>
                <c:pt idx="289">
                  <c:v>2450</c:v>
                </c:pt>
                <c:pt idx="290">
                  <c:v>3283</c:v>
                </c:pt>
                <c:pt idx="291">
                  <c:v>3645</c:v>
                </c:pt>
                <c:pt idx="292">
                  <c:v>1892</c:v>
                </c:pt>
                <c:pt idx="293">
                  <c:v>993</c:v>
                </c:pt>
                <c:pt idx="294">
                  <c:v>709</c:v>
                </c:pt>
                <c:pt idx="295">
                  <c:v>653</c:v>
                </c:pt>
                <c:pt idx="296">
                  <c:v>883</c:v>
                </c:pt>
                <c:pt idx="297">
                  <c:v>912</c:v>
                </c:pt>
                <c:pt idx="298">
                  <c:v>1760</c:v>
                </c:pt>
                <c:pt idx="299">
                  <c:v>1635</c:v>
                </c:pt>
                <c:pt idx="300">
                  <c:v>1706</c:v>
                </c:pt>
                <c:pt idx="301">
                  <c:v>949</c:v>
                </c:pt>
                <c:pt idx="302">
                  <c:v>1048</c:v>
                </c:pt>
                <c:pt idx="303">
                  <c:v>1661</c:v>
                </c:pt>
                <c:pt idx="304">
                  <c:v>1354</c:v>
                </c:pt>
                <c:pt idx="305">
                  <c:v>1181</c:v>
                </c:pt>
                <c:pt idx="306">
                  <c:v>1084</c:v>
                </c:pt>
                <c:pt idx="307">
                  <c:v>897</c:v>
                </c:pt>
                <c:pt idx="308">
                  <c:v>10</c:v>
                </c:pt>
                <c:pt idx="309">
                  <c:v>1920</c:v>
                </c:pt>
                <c:pt idx="310">
                  <c:v>1171</c:v>
                </c:pt>
                <c:pt idx="311">
                  <c:v>1079</c:v>
                </c:pt>
                <c:pt idx="312">
                  <c:v>1299</c:v>
                </c:pt>
                <c:pt idx="313">
                  <c:v>1070</c:v>
                </c:pt>
                <c:pt idx="314">
                  <c:v>1155</c:v>
                </c:pt>
                <c:pt idx="315">
                  <c:v>1144</c:v>
                </c:pt>
                <c:pt idx="316">
                  <c:v>1309</c:v>
                </c:pt>
                <c:pt idx="317">
                  <c:v>1259</c:v>
                </c:pt>
                <c:pt idx="318">
                  <c:v>1242</c:v>
                </c:pt>
                <c:pt idx="319">
                  <c:v>563</c:v>
                </c:pt>
                <c:pt idx="320">
                  <c:v>2749</c:v>
                </c:pt>
                <c:pt idx="321">
                  <c:v>1314</c:v>
                </c:pt>
                <c:pt idx="322">
                  <c:v>1160</c:v>
                </c:pt>
                <c:pt idx="323">
                  <c:v>1100</c:v>
                </c:pt>
                <c:pt idx="324">
                  <c:v>3283</c:v>
                </c:pt>
                <c:pt idx="325">
                  <c:v>5790</c:v>
                </c:pt>
                <c:pt idx="326">
                  <c:v>6513</c:v>
                </c:pt>
                <c:pt idx="327">
                  <c:v>6134</c:v>
                </c:pt>
                <c:pt idx="328">
                  <c:v>6546</c:v>
                </c:pt>
                <c:pt idx="329">
                  <c:v>3169</c:v>
                </c:pt>
                <c:pt idx="330">
                  <c:v>4567</c:v>
                </c:pt>
                <c:pt idx="331">
                  <c:v>5337</c:v>
                </c:pt>
                <c:pt idx="332">
                  <c:v>4121</c:v>
                </c:pt>
                <c:pt idx="333">
                  <c:v>4126</c:v>
                </c:pt>
                <c:pt idx="334">
                  <c:v>4337</c:v>
                </c:pt>
                <c:pt idx="335">
                  <c:v>5429</c:v>
                </c:pt>
                <c:pt idx="336">
                  <c:v>3834</c:v>
                </c:pt>
                <c:pt idx="337">
                  <c:v>3258</c:v>
                </c:pt>
                <c:pt idx="338">
                  <c:v>5972</c:v>
                </c:pt>
                <c:pt idx="339">
                  <c:v>8067</c:v>
                </c:pt>
                <c:pt idx="340">
                  <c:v>7166</c:v>
                </c:pt>
                <c:pt idx="341">
                  <c:v>6376</c:v>
                </c:pt>
                <c:pt idx="342">
                  <c:v>5398</c:v>
                </c:pt>
                <c:pt idx="343">
                  <c:v>6109</c:v>
                </c:pt>
                <c:pt idx="344">
                  <c:v>7539</c:v>
                </c:pt>
                <c:pt idx="345">
                  <c:v>9239</c:v>
                </c:pt>
                <c:pt idx="346">
                  <c:v>7192</c:v>
                </c:pt>
                <c:pt idx="347">
                  <c:v>7031</c:v>
                </c:pt>
                <c:pt idx="348">
                  <c:v>6047</c:v>
                </c:pt>
                <c:pt idx="349">
                  <c:v>5996</c:v>
                </c:pt>
                <c:pt idx="350">
                  <c:v>6165</c:v>
                </c:pt>
                <c:pt idx="351">
                  <c:v>8298</c:v>
                </c:pt>
                <c:pt idx="352">
                  <c:v>6025</c:v>
                </c:pt>
                <c:pt idx="353">
                  <c:v>5278</c:v>
                </c:pt>
                <c:pt idx="354">
                  <c:v>4384</c:v>
                </c:pt>
                <c:pt idx="355">
                  <c:v>7138</c:v>
                </c:pt>
                <c:pt idx="356">
                  <c:v>7852</c:v>
                </c:pt>
                <c:pt idx="357">
                  <c:v>8070</c:v>
                </c:pt>
                <c:pt idx="358">
                  <c:v>8890</c:v>
                </c:pt>
                <c:pt idx="359">
                  <c:v>7191</c:v>
                </c:pt>
                <c:pt idx="360">
                  <c:v>6269</c:v>
                </c:pt>
                <c:pt idx="361">
                  <c:v>6782</c:v>
                </c:pt>
                <c:pt idx="362">
                  <c:v>4921</c:v>
                </c:pt>
                <c:pt idx="363">
                  <c:v>6001</c:v>
                </c:pt>
                <c:pt idx="364">
                  <c:v>7248</c:v>
                </c:pt>
              </c:numCache>
            </c:numRef>
          </c:val>
        </c:ser>
        <c:gapWidth val="219"/>
        <c:overlap val="-27"/>
        <c:axId val="57758464"/>
        <c:axId val="57760000"/>
      </c:barChart>
      <c:dateAx>
        <c:axId val="57758464"/>
        <c:scaling>
          <c:orientation val="minMax"/>
        </c:scaling>
        <c:axPos val="b"/>
        <c:numFmt formatCode="yyyy/mm/dd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57760000"/>
        <c:crosses val="autoZero"/>
        <c:auto val="1"/>
        <c:lblOffset val="100"/>
        <c:baseTimeUnit val="days"/>
      </c:dateAx>
      <c:valAx>
        <c:axId val="57760000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;[Red]\-#,##0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577584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hu-H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u-HU"/>
  <c:chart>
    <c:title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title>
    <c:view3D>
      <c:depthPercent val="100"/>
      <c:rAngAx val="1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ser>
          <c:idx val="0"/>
          <c:order val="0"/>
          <c:tx>
            <c:strRef>
              <c:f>Víz!$A$374:$P$374</c:f>
              <c:strCache>
                <c:ptCount val="1"/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cat>
            <c:numRef>
              <c:f>Víz!$A$8:$A$372</c:f>
              <c:numCache>
                <c:formatCode>yyyy/mm/dd</c:formatCode>
                <c:ptCount val="365"/>
                <c:pt idx="0">
                  <c:v>41640</c:v>
                </c:pt>
                <c:pt idx="1">
                  <c:v>41641</c:v>
                </c:pt>
                <c:pt idx="2">
                  <c:v>41642</c:v>
                </c:pt>
                <c:pt idx="3">
                  <c:v>41643</c:v>
                </c:pt>
                <c:pt idx="4">
                  <c:v>41644</c:v>
                </c:pt>
                <c:pt idx="5">
                  <c:v>41645</c:v>
                </c:pt>
                <c:pt idx="6">
                  <c:v>41646</c:v>
                </c:pt>
                <c:pt idx="7">
                  <c:v>41647</c:v>
                </c:pt>
                <c:pt idx="8">
                  <c:v>41648</c:v>
                </c:pt>
                <c:pt idx="9">
                  <c:v>41649</c:v>
                </c:pt>
                <c:pt idx="10">
                  <c:v>41650</c:v>
                </c:pt>
                <c:pt idx="11">
                  <c:v>41651</c:v>
                </c:pt>
                <c:pt idx="12">
                  <c:v>41652</c:v>
                </c:pt>
                <c:pt idx="13">
                  <c:v>41653</c:v>
                </c:pt>
                <c:pt idx="14">
                  <c:v>41654</c:v>
                </c:pt>
                <c:pt idx="15">
                  <c:v>41655</c:v>
                </c:pt>
                <c:pt idx="16">
                  <c:v>41656</c:v>
                </c:pt>
                <c:pt idx="17">
                  <c:v>41657</c:v>
                </c:pt>
                <c:pt idx="18">
                  <c:v>41658</c:v>
                </c:pt>
                <c:pt idx="19">
                  <c:v>41659</c:v>
                </c:pt>
                <c:pt idx="20">
                  <c:v>41660</c:v>
                </c:pt>
                <c:pt idx="21">
                  <c:v>41661</c:v>
                </c:pt>
                <c:pt idx="22">
                  <c:v>41662</c:v>
                </c:pt>
                <c:pt idx="23">
                  <c:v>41663</c:v>
                </c:pt>
                <c:pt idx="24">
                  <c:v>41664</c:v>
                </c:pt>
                <c:pt idx="25">
                  <c:v>41665</c:v>
                </c:pt>
                <c:pt idx="26">
                  <c:v>41666</c:v>
                </c:pt>
                <c:pt idx="27">
                  <c:v>41667</c:v>
                </c:pt>
                <c:pt idx="28">
                  <c:v>41668</c:v>
                </c:pt>
                <c:pt idx="29">
                  <c:v>41669</c:v>
                </c:pt>
                <c:pt idx="30">
                  <c:v>41670</c:v>
                </c:pt>
                <c:pt idx="31">
                  <c:v>41671</c:v>
                </c:pt>
                <c:pt idx="32">
                  <c:v>41672</c:v>
                </c:pt>
                <c:pt idx="33">
                  <c:v>41673</c:v>
                </c:pt>
                <c:pt idx="34">
                  <c:v>41674</c:v>
                </c:pt>
                <c:pt idx="35">
                  <c:v>41675</c:v>
                </c:pt>
                <c:pt idx="36">
                  <c:v>41676</c:v>
                </c:pt>
                <c:pt idx="37">
                  <c:v>41677</c:v>
                </c:pt>
                <c:pt idx="38">
                  <c:v>41678</c:v>
                </c:pt>
                <c:pt idx="39">
                  <c:v>41679</c:v>
                </c:pt>
                <c:pt idx="40">
                  <c:v>41680</c:v>
                </c:pt>
                <c:pt idx="41">
                  <c:v>41681</c:v>
                </c:pt>
                <c:pt idx="42">
                  <c:v>41682</c:v>
                </c:pt>
                <c:pt idx="43">
                  <c:v>41683</c:v>
                </c:pt>
                <c:pt idx="44">
                  <c:v>41684</c:v>
                </c:pt>
                <c:pt idx="45">
                  <c:v>41685</c:v>
                </c:pt>
                <c:pt idx="46">
                  <c:v>41686</c:v>
                </c:pt>
                <c:pt idx="47">
                  <c:v>41687</c:v>
                </c:pt>
                <c:pt idx="48">
                  <c:v>41688</c:v>
                </c:pt>
                <c:pt idx="49">
                  <c:v>41689</c:v>
                </c:pt>
                <c:pt idx="50">
                  <c:v>41690</c:v>
                </c:pt>
                <c:pt idx="51">
                  <c:v>41691</c:v>
                </c:pt>
                <c:pt idx="52">
                  <c:v>41692</c:v>
                </c:pt>
                <c:pt idx="53">
                  <c:v>41693</c:v>
                </c:pt>
                <c:pt idx="54">
                  <c:v>41694</c:v>
                </c:pt>
                <c:pt idx="55">
                  <c:v>41695</c:v>
                </c:pt>
                <c:pt idx="56">
                  <c:v>41696</c:v>
                </c:pt>
                <c:pt idx="57">
                  <c:v>41697</c:v>
                </c:pt>
                <c:pt idx="58">
                  <c:v>41698</c:v>
                </c:pt>
                <c:pt idx="59">
                  <c:v>41699</c:v>
                </c:pt>
                <c:pt idx="60">
                  <c:v>41700</c:v>
                </c:pt>
                <c:pt idx="61">
                  <c:v>41701</c:v>
                </c:pt>
                <c:pt idx="62">
                  <c:v>41702</c:v>
                </c:pt>
                <c:pt idx="63">
                  <c:v>41703</c:v>
                </c:pt>
                <c:pt idx="64">
                  <c:v>41704</c:v>
                </c:pt>
                <c:pt idx="65">
                  <c:v>41705</c:v>
                </c:pt>
                <c:pt idx="66">
                  <c:v>41706</c:v>
                </c:pt>
                <c:pt idx="67">
                  <c:v>41707</c:v>
                </c:pt>
                <c:pt idx="68">
                  <c:v>41708</c:v>
                </c:pt>
                <c:pt idx="69">
                  <c:v>41709</c:v>
                </c:pt>
                <c:pt idx="70">
                  <c:v>41710</c:v>
                </c:pt>
                <c:pt idx="71">
                  <c:v>41711</c:v>
                </c:pt>
                <c:pt idx="72">
                  <c:v>41712</c:v>
                </c:pt>
                <c:pt idx="73">
                  <c:v>41713</c:v>
                </c:pt>
                <c:pt idx="74">
                  <c:v>41714</c:v>
                </c:pt>
                <c:pt idx="75">
                  <c:v>41715</c:v>
                </c:pt>
                <c:pt idx="76">
                  <c:v>41716</c:v>
                </c:pt>
                <c:pt idx="77">
                  <c:v>41717</c:v>
                </c:pt>
                <c:pt idx="78">
                  <c:v>41718</c:v>
                </c:pt>
                <c:pt idx="79">
                  <c:v>41719</c:v>
                </c:pt>
                <c:pt idx="80">
                  <c:v>41720</c:v>
                </c:pt>
                <c:pt idx="81">
                  <c:v>41721</c:v>
                </c:pt>
                <c:pt idx="82">
                  <c:v>41722</c:v>
                </c:pt>
                <c:pt idx="83">
                  <c:v>41723</c:v>
                </c:pt>
                <c:pt idx="84">
                  <c:v>41724</c:v>
                </c:pt>
                <c:pt idx="85">
                  <c:v>41725</c:v>
                </c:pt>
                <c:pt idx="86">
                  <c:v>41726</c:v>
                </c:pt>
                <c:pt idx="87">
                  <c:v>41727</c:v>
                </c:pt>
                <c:pt idx="88">
                  <c:v>41728</c:v>
                </c:pt>
                <c:pt idx="89">
                  <c:v>41729</c:v>
                </c:pt>
                <c:pt idx="90">
                  <c:v>41730</c:v>
                </c:pt>
                <c:pt idx="91">
                  <c:v>41731</c:v>
                </c:pt>
                <c:pt idx="92">
                  <c:v>41732</c:v>
                </c:pt>
                <c:pt idx="93">
                  <c:v>41733</c:v>
                </c:pt>
                <c:pt idx="94">
                  <c:v>41734</c:v>
                </c:pt>
                <c:pt idx="95">
                  <c:v>41735</c:v>
                </c:pt>
                <c:pt idx="96">
                  <c:v>41736</c:v>
                </c:pt>
                <c:pt idx="97">
                  <c:v>41737</c:v>
                </c:pt>
                <c:pt idx="98">
                  <c:v>41738</c:v>
                </c:pt>
                <c:pt idx="99">
                  <c:v>41739</c:v>
                </c:pt>
                <c:pt idx="100">
                  <c:v>41740</c:v>
                </c:pt>
                <c:pt idx="101">
                  <c:v>41741</c:v>
                </c:pt>
                <c:pt idx="102">
                  <c:v>41742</c:v>
                </c:pt>
                <c:pt idx="103">
                  <c:v>41743</c:v>
                </c:pt>
                <c:pt idx="104">
                  <c:v>41744</c:v>
                </c:pt>
                <c:pt idx="105">
                  <c:v>41745</c:v>
                </c:pt>
                <c:pt idx="106">
                  <c:v>41746</c:v>
                </c:pt>
                <c:pt idx="107">
                  <c:v>41747</c:v>
                </c:pt>
                <c:pt idx="108">
                  <c:v>41748</c:v>
                </c:pt>
                <c:pt idx="109">
                  <c:v>41749</c:v>
                </c:pt>
                <c:pt idx="110">
                  <c:v>41750</c:v>
                </c:pt>
                <c:pt idx="111">
                  <c:v>41751</c:v>
                </c:pt>
                <c:pt idx="112">
                  <c:v>41752</c:v>
                </c:pt>
                <c:pt idx="113">
                  <c:v>41753</c:v>
                </c:pt>
                <c:pt idx="114">
                  <c:v>41754</c:v>
                </c:pt>
                <c:pt idx="115">
                  <c:v>41755</c:v>
                </c:pt>
                <c:pt idx="116">
                  <c:v>41756</c:v>
                </c:pt>
                <c:pt idx="117">
                  <c:v>41757</c:v>
                </c:pt>
                <c:pt idx="118">
                  <c:v>41758</c:v>
                </c:pt>
                <c:pt idx="119">
                  <c:v>41759</c:v>
                </c:pt>
                <c:pt idx="120">
                  <c:v>41760</c:v>
                </c:pt>
                <c:pt idx="121">
                  <c:v>41761</c:v>
                </c:pt>
                <c:pt idx="122">
                  <c:v>41762</c:v>
                </c:pt>
                <c:pt idx="123">
                  <c:v>41763</c:v>
                </c:pt>
                <c:pt idx="124">
                  <c:v>41764</c:v>
                </c:pt>
                <c:pt idx="125">
                  <c:v>41765</c:v>
                </c:pt>
                <c:pt idx="126">
                  <c:v>41766</c:v>
                </c:pt>
                <c:pt idx="127">
                  <c:v>41767</c:v>
                </c:pt>
                <c:pt idx="128">
                  <c:v>41768</c:v>
                </c:pt>
                <c:pt idx="129">
                  <c:v>41769</c:v>
                </c:pt>
                <c:pt idx="130">
                  <c:v>41770</c:v>
                </c:pt>
                <c:pt idx="131">
                  <c:v>41771</c:v>
                </c:pt>
                <c:pt idx="132">
                  <c:v>41772</c:v>
                </c:pt>
                <c:pt idx="133">
                  <c:v>41773</c:v>
                </c:pt>
                <c:pt idx="134">
                  <c:v>41774</c:v>
                </c:pt>
                <c:pt idx="135">
                  <c:v>41775</c:v>
                </c:pt>
                <c:pt idx="136">
                  <c:v>41776</c:v>
                </c:pt>
                <c:pt idx="137">
                  <c:v>41777</c:v>
                </c:pt>
                <c:pt idx="138">
                  <c:v>41778</c:v>
                </c:pt>
                <c:pt idx="139">
                  <c:v>41779</c:v>
                </c:pt>
                <c:pt idx="140">
                  <c:v>41780</c:v>
                </c:pt>
                <c:pt idx="141">
                  <c:v>41781</c:v>
                </c:pt>
                <c:pt idx="142">
                  <c:v>41782</c:v>
                </c:pt>
                <c:pt idx="143">
                  <c:v>41783</c:v>
                </c:pt>
                <c:pt idx="144">
                  <c:v>41784</c:v>
                </c:pt>
                <c:pt idx="145">
                  <c:v>41785</c:v>
                </c:pt>
                <c:pt idx="146">
                  <c:v>41786</c:v>
                </c:pt>
                <c:pt idx="147">
                  <c:v>41787</c:v>
                </c:pt>
                <c:pt idx="148">
                  <c:v>41788</c:v>
                </c:pt>
                <c:pt idx="149">
                  <c:v>41789</c:v>
                </c:pt>
                <c:pt idx="150">
                  <c:v>41790</c:v>
                </c:pt>
                <c:pt idx="151">
                  <c:v>41791</c:v>
                </c:pt>
                <c:pt idx="152">
                  <c:v>41792</c:v>
                </c:pt>
                <c:pt idx="153">
                  <c:v>41793</c:v>
                </c:pt>
                <c:pt idx="154">
                  <c:v>41794</c:v>
                </c:pt>
                <c:pt idx="155">
                  <c:v>41795</c:v>
                </c:pt>
                <c:pt idx="156">
                  <c:v>41796</c:v>
                </c:pt>
                <c:pt idx="157">
                  <c:v>41797</c:v>
                </c:pt>
                <c:pt idx="158">
                  <c:v>41798</c:v>
                </c:pt>
                <c:pt idx="159">
                  <c:v>41799</c:v>
                </c:pt>
                <c:pt idx="160">
                  <c:v>41800</c:v>
                </c:pt>
                <c:pt idx="161">
                  <c:v>41801</c:v>
                </c:pt>
                <c:pt idx="162">
                  <c:v>41802</c:v>
                </c:pt>
                <c:pt idx="163">
                  <c:v>41803</c:v>
                </c:pt>
                <c:pt idx="164">
                  <c:v>41804</c:v>
                </c:pt>
                <c:pt idx="165">
                  <c:v>41805</c:v>
                </c:pt>
                <c:pt idx="166">
                  <c:v>41806</c:v>
                </c:pt>
                <c:pt idx="167">
                  <c:v>41807</c:v>
                </c:pt>
                <c:pt idx="168">
                  <c:v>41808</c:v>
                </c:pt>
                <c:pt idx="169">
                  <c:v>41809</c:v>
                </c:pt>
                <c:pt idx="170">
                  <c:v>41810</c:v>
                </c:pt>
                <c:pt idx="171">
                  <c:v>41811</c:v>
                </c:pt>
                <c:pt idx="172">
                  <c:v>41812</c:v>
                </c:pt>
                <c:pt idx="173">
                  <c:v>41813</c:v>
                </c:pt>
                <c:pt idx="174">
                  <c:v>41814</c:v>
                </c:pt>
                <c:pt idx="175">
                  <c:v>41815</c:v>
                </c:pt>
                <c:pt idx="176">
                  <c:v>41816</c:v>
                </c:pt>
                <c:pt idx="177">
                  <c:v>41817</c:v>
                </c:pt>
                <c:pt idx="178">
                  <c:v>41818</c:v>
                </c:pt>
                <c:pt idx="179">
                  <c:v>41819</c:v>
                </c:pt>
                <c:pt idx="180">
                  <c:v>41820</c:v>
                </c:pt>
                <c:pt idx="181">
                  <c:v>41821</c:v>
                </c:pt>
                <c:pt idx="182">
                  <c:v>41822</c:v>
                </c:pt>
                <c:pt idx="183">
                  <c:v>41823</c:v>
                </c:pt>
                <c:pt idx="184">
                  <c:v>41824</c:v>
                </c:pt>
                <c:pt idx="185">
                  <c:v>41825</c:v>
                </c:pt>
                <c:pt idx="186">
                  <c:v>41826</c:v>
                </c:pt>
                <c:pt idx="187">
                  <c:v>41827</c:v>
                </c:pt>
                <c:pt idx="188">
                  <c:v>41828</c:v>
                </c:pt>
                <c:pt idx="189">
                  <c:v>41829</c:v>
                </c:pt>
                <c:pt idx="190">
                  <c:v>41830</c:v>
                </c:pt>
                <c:pt idx="191">
                  <c:v>41831</c:v>
                </c:pt>
                <c:pt idx="192">
                  <c:v>41832</c:v>
                </c:pt>
                <c:pt idx="193">
                  <c:v>41833</c:v>
                </c:pt>
                <c:pt idx="194">
                  <c:v>41834</c:v>
                </c:pt>
                <c:pt idx="195">
                  <c:v>41835</c:v>
                </c:pt>
                <c:pt idx="196">
                  <c:v>41836</c:v>
                </c:pt>
                <c:pt idx="197">
                  <c:v>41837</c:v>
                </c:pt>
                <c:pt idx="198">
                  <c:v>41838</c:v>
                </c:pt>
                <c:pt idx="199">
                  <c:v>41839</c:v>
                </c:pt>
                <c:pt idx="200">
                  <c:v>41840</c:v>
                </c:pt>
                <c:pt idx="201">
                  <c:v>41841</c:v>
                </c:pt>
                <c:pt idx="202">
                  <c:v>41842</c:v>
                </c:pt>
                <c:pt idx="203">
                  <c:v>41843</c:v>
                </c:pt>
                <c:pt idx="204">
                  <c:v>41844</c:v>
                </c:pt>
                <c:pt idx="205">
                  <c:v>41845</c:v>
                </c:pt>
                <c:pt idx="206">
                  <c:v>41846</c:v>
                </c:pt>
                <c:pt idx="207">
                  <c:v>41847</c:v>
                </c:pt>
                <c:pt idx="208">
                  <c:v>41848</c:v>
                </c:pt>
                <c:pt idx="209">
                  <c:v>41849</c:v>
                </c:pt>
                <c:pt idx="210">
                  <c:v>41850</c:v>
                </c:pt>
                <c:pt idx="211">
                  <c:v>41851</c:v>
                </c:pt>
                <c:pt idx="212">
                  <c:v>41852</c:v>
                </c:pt>
                <c:pt idx="213">
                  <c:v>41853</c:v>
                </c:pt>
                <c:pt idx="214">
                  <c:v>41854</c:v>
                </c:pt>
                <c:pt idx="215">
                  <c:v>41855</c:v>
                </c:pt>
                <c:pt idx="216">
                  <c:v>41856</c:v>
                </c:pt>
                <c:pt idx="217">
                  <c:v>41857</c:v>
                </c:pt>
                <c:pt idx="218">
                  <c:v>41858</c:v>
                </c:pt>
                <c:pt idx="219">
                  <c:v>41859</c:v>
                </c:pt>
                <c:pt idx="220">
                  <c:v>41860</c:v>
                </c:pt>
                <c:pt idx="221">
                  <c:v>41861</c:v>
                </c:pt>
                <c:pt idx="222">
                  <c:v>41862</c:v>
                </c:pt>
                <c:pt idx="223">
                  <c:v>41863</c:v>
                </c:pt>
                <c:pt idx="224">
                  <c:v>41864</c:v>
                </c:pt>
                <c:pt idx="225">
                  <c:v>41865</c:v>
                </c:pt>
                <c:pt idx="226">
                  <c:v>41866</c:v>
                </c:pt>
                <c:pt idx="227">
                  <c:v>41867</c:v>
                </c:pt>
                <c:pt idx="228">
                  <c:v>41868</c:v>
                </c:pt>
                <c:pt idx="229">
                  <c:v>41869</c:v>
                </c:pt>
                <c:pt idx="230">
                  <c:v>41870</c:v>
                </c:pt>
                <c:pt idx="231">
                  <c:v>41871</c:v>
                </c:pt>
                <c:pt idx="232">
                  <c:v>41872</c:v>
                </c:pt>
                <c:pt idx="233">
                  <c:v>41873</c:v>
                </c:pt>
                <c:pt idx="234">
                  <c:v>41874</c:v>
                </c:pt>
                <c:pt idx="235">
                  <c:v>41875</c:v>
                </c:pt>
                <c:pt idx="236">
                  <c:v>41876</c:v>
                </c:pt>
                <c:pt idx="237">
                  <c:v>41877</c:v>
                </c:pt>
                <c:pt idx="238">
                  <c:v>41878</c:v>
                </c:pt>
                <c:pt idx="239">
                  <c:v>41879</c:v>
                </c:pt>
                <c:pt idx="240">
                  <c:v>41880</c:v>
                </c:pt>
                <c:pt idx="241">
                  <c:v>41881</c:v>
                </c:pt>
                <c:pt idx="242">
                  <c:v>41882</c:v>
                </c:pt>
                <c:pt idx="243">
                  <c:v>41883</c:v>
                </c:pt>
                <c:pt idx="244">
                  <c:v>41884</c:v>
                </c:pt>
                <c:pt idx="245">
                  <c:v>41885</c:v>
                </c:pt>
                <c:pt idx="246">
                  <c:v>41886</c:v>
                </c:pt>
                <c:pt idx="247">
                  <c:v>41887</c:v>
                </c:pt>
                <c:pt idx="248">
                  <c:v>41888</c:v>
                </c:pt>
                <c:pt idx="249">
                  <c:v>41889</c:v>
                </c:pt>
                <c:pt idx="250">
                  <c:v>41890</c:v>
                </c:pt>
                <c:pt idx="251">
                  <c:v>41891</c:v>
                </c:pt>
                <c:pt idx="252">
                  <c:v>41892</c:v>
                </c:pt>
                <c:pt idx="253">
                  <c:v>41893</c:v>
                </c:pt>
                <c:pt idx="254">
                  <c:v>41894</c:v>
                </c:pt>
                <c:pt idx="255">
                  <c:v>41895</c:v>
                </c:pt>
                <c:pt idx="256">
                  <c:v>41896</c:v>
                </c:pt>
                <c:pt idx="257">
                  <c:v>41897</c:v>
                </c:pt>
                <c:pt idx="258">
                  <c:v>41898</c:v>
                </c:pt>
                <c:pt idx="259">
                  <c:v>41899</c:v>
                </c:pt>
                <c:pt idx="260">
                  <c:v>41900</c:v>
                </c:pt>
                <c:pt idx="261">
                  <c:v>41901</c:v>
                </c:pt>
                <c:pt idx="262">
                  <c:v>41902</c:v>
                </c:pt>
                <c:pt idx="263">
                  <c:v>41903</c:v>
                </c:pt>
                <c:pt idx="264">
                  <c:v>41904</c:v>
                </c:pt>
                <c:pt idx="265">
                  <c:v>41905</c:v>
                </c:pt>
                <c:pt idx="266">
                  <c:v>41906</c:v>
                </c:pt>
                <c:pt idx="267">
                  <c:v>41907</c:v>
                </c:pt>
                <c:pt idx="268">
                  <c:v>41908</c:v>
                </c:pt>
                <c:pt idx="269">
                  <c:v>41909</c:v>
                </c:pt>
                <c:pt idx="270">
                  <c:v>41910</c:v>
                </c:pt>
                <c:pt idx="271">
                  <c:v>41911</c:v>
                </c:pt>
                <c:pt idx="272">
                  <c:v>41912</c:v>
                </c:pt>
                <c:pt idx="273">
                  <c:v>41913</c:v>
                </c:pt>
                <c:pt idx="274">
                  <c:v>41914</c:v>
                </c:pt>
                <c:pt idx="275">
                  <c:v>41915</c:v>
                </c:pt>
                <c:pt idx="276">
                  <c:v>41916</c:v>
                </c:pt>
                <c:pt idx="277">
                  <c:v>41917</c:v>
                </c:pt>
                <c:pt idx="278">
                  <c:v>41918</c:v>
                </c:pt>
                <c:pt idx="279">
                  <c:v>41919</c:v>
                </c:pt>
                <c:pt idx="280">
                  <c:v>41920</c:v>
                </c:pt>
                <c:pt idx="281">
                  <c:v>41921</c:v>
                </c:pt>
                <c:pt idx="282">
                  <c:v>41922</c:v>
                </c:pt>
                <c:pt idx="283">
                  <c:v>41923</c:v>
                </c:pt>
                <c:pt idx="284">
                  <c:v>41924</c:v>
                </c:pt>
                <c:pt idx="285">
                  <c:v>41925</c:v>
                </c:pt>
                <c:pt idx="286">
                  <c:v>41926</c:v>
                </c:pt>
                <c:pt idx="287">
                  <c:v>41927</c:v>
                </c:pt>
                <c:pt idx="288">
                  <c:v>41928</c:v>
                </c:pt>
                <c:pt idx="289">
                  <c:v>41929</c:v>
                </c:pt>
                <c:pt idx="290">
                  <c:v>41930</c:v>
                </c:pt>
                <c:pt idx="291">
                  <c:v>41931</c:v>
                </c:pt>
                <c:pt idx="292">
                  <c:v>41932</c:v>
                </c:pt>
                <c:pt idx="293">
                  <c:v>41933</c:v>
                </c:pt>
                <c:pt idx="294">
                  <c:v>41934</c:v>
                </c:pt>
                <c:pt idx="295">
                  <c:v>41935</c:v>
                </c:pt>
                <c:pt idx="296">
                  <c:v>41936</c:v>
                </c:pt>
                <c:pt idx="297">
                  <c:v>41937</c:v>
                </c:pt>
                <c:pt idx="298">
                  <c:v>41938</c:v>
                </c:pt>
                <c:pt idx="299">
                  <c:v>41939</c:v>
                </c:pt>
                <c:pt idx="300">
                  <c:v>41940</c:v>
                </c:pt>
                <c:pt idx="301">
                  <c:v>41941</c:v>
                </c:pt>
                <c:pt idx="302">
                  <c:v>41942</c:v>
                </c:pt>
                <c:pt idx="303">
                  <c:v>41943</c:v>
                </c:pt>
                <c:pt idx="304">
                  <c:v>41944</c:v>
                </c:pt>
                <c:pt idx="305">
                  <c:v>41945</c:v>
                </c:pt>
                <c:pt idx="306">
                  <c:v>41946</c:v>
                </c:pt>
                <c:pt idx="307">
                  <c:v>41947</c:v>
                </c:pt>
                <c:pt idx="308">
                  <c:v>41948</c:v>
                </c:pt>
                <c:pt idx="309">
                  <c:v>41949</c:v>
                </c:pt>
                <c:pt idx="310">
                  <c:v>41950</c:v>
                </c:pt>
                <c:pt idx="311">
                  <c:v>41951</c:v>
                </c:pt>
                <c:pt idx="312">
                  <c:v>41952</c:v>
                </c:pt>
                <c:pt idx="313">
                  <c:v>41953</c:v>
                </c:pt>
                <c:pt idx="314">
                  <c:v>41954</c:v>
                </c:pt>
                <c:pt idx="315">
                  <c:v>41955</c:v>
                </c:pt>
                <c:pt idx="316">
                  <c:v>41956</c:v>
                </c:pt>
                <c:pt idx="317">
                  <c:v>41957</c:v>
                </c:pt>
                <c:pt idx="318">
                  <c:v>41958</c:v>
                </c:pt>
                <c:pt idx="319">
                  <c:v>41959</c:v>
                </c:pt>
                <c:pt idx="320">
                  <c:v>41960</c:v>
                </c:pt>
                <c:pt idx="321">
                  <c:v>41961</c:v>
                </c:pt>
                <c:pt idx="322">
                  <c:v>41962</c:v>
                </c:pt>
                <c:pt idx="323">
                  <c:v>41963</c:v>
                </c:pt>
                <c:pt idx="324">
                  <c:v>41964</c:v>
                </c:pt>
                <c:pt idx="325">
                  <c:v>41965</c:v>
                </c:pt>
                <c:pt idx="326">
                  <c:v>41966</c:v>
                </c:pt>
                <c:pt idx="327">
                  <c:v>41967</c:v>
                </c:pt>
                <c:pt idx="328">
                  <c:v>41968</c:v>
                </c:pt>
                <c:pt idx="329">
                  <c:v>41969</c:v>
                </c:pt>
                <c:pt idx="330">
                  <c:v>41970</c:v>
                </c:pt>
                <c:pt idx="331">
                  <c:v>41971</c:v>
                </c:pt>
                <c:pt idx="332">
                  <c:v>41972</c:v>
                </c:pt>
                <c:pt idx="333">
                  <c:v>41973</c:v>
                </c:pt>
                <c:pt idx="334">
                  <c:v>41974</c:v>
                </c:pt>
                <c:pt idx="335">
                  <c:v>41975</c:v>
                </c:pt>
                <c:pt idx="336">
                  <c:v>41976</c:v>
                </c:pt>
                <c:pt idx="337">
                  <c:v>41977</c:v>
                </c:pt>
                <c:pt idx="338">
                  <c:v>41978</c:v>
                </c:pt>
                <c:pt idx="339">
                  <c:v>41979</c:v>
                </c:pt>
                <c:pt idx="340">
                  <c:v>41980</c:v>
                </c:pt>
                <c:pt idx="341">
                  <c:v>41981</c:v>
                </c:pt>
                <c:pt idx="342">
                  <c:v>41982</c:v>
                </c:pt>
                <c:pt idx="343">
                  <c:v>41983</c:v>
                </c:pt>
                <c:pt idx="344">
                  <c:v>41984</c:v>
                </c:pt>
                <c:pt idx="345">
                  <c:v>41985</c:v>
                </c:pt>
                <c:pt idx="346">
                  <c:v>41986</c:v>
                </c:pt>
                <c:pt idx="347">
                  <c:v>41987</c:v>
                </c:pt>
                <c:pt idx="348">
                  <c:v>41988</c:v>
                </c:pt>
                <c:pt idx="349">
                  <c:v>41989</c:v>
                </c:pt>
                <c:pt idx="350">
                  <c:v>41990</c:v>
                </c:pt>
                <c:pt idx="351">
                  <c:v>41991</c:v>
                </c:pt>
                <c:pt idx="352">
                  <c:v>41992</c:v>
                </c:pt>
                <c:pt idx="353">
                  <c:v>41993</c:v>
                </c:pt>
                <c:pt idx="354">
                  <c:v>41994</c:v>
                </c:pt>
                <c:pt idx="355">
                  <c:v>41995</c:v>
                </c:pt>
                <c:pt idx="356">
                  <c:v>41996</c:v>
                </c:pt>
                <c:pt idx="357">
                  <c:v>41997</c:v>
                </c:pt>
                <c:pt idx="358">
                  <c:v>41998</c:v>
                </c:pt>
                <c:pt idx="359">
                  <c:v>41999</c:v>
                </c:pt>
                <c:pt idx="360">
                  <c:v>42000</c:v>
                </c:pt>
                <c:pt idx="361">
                  <c:v>42001</c:v>
                </c:pt>
                <c:pt idx="362">
                  <c:v>42002</c:v>
                </c:pt>
                <c:pt idx="363">
                  <c:v>42003</c:v>
                </c:pt>
                <c:pt idx="364">
                  <c:v>42004</c:v>
                </c:pt>
              </c:numCache>
            </c:numRef>
          </c:cat>
          <c:val>
            <c:numRef>
              <c:f>Víz!$Q$374</c:f>
            </c:numRef>
          </c:val>
        </c:ser>
        <c:ser>
          <c:idx val="1"/>
          <c:order val="1"/>
          <c:tx>
            <c:strRef>
              <c:f>Víz!$A$1</c:f>
              <c:strCache>
                <c:ptCount val="1"/>
                <c:pt idx="0">
                  <c:v>IVÓVÍZFOGYASZTÁS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cat>
            <c:numRef>
              <c:f>Víz!$A$8:$A$372</c:f>
              <c:numCache>
                <c:formatCode>yyyy/mm/dd</c:formatCode>
                <c:ptCount val="365"/>
                <c:pt idx="0">
                  <c:v>41640</c:v>
                </c:pt>
                <c:pt idx="1">
                  <c:v>41641</c:v>
                </c:pt>
                <c:pt idx="2">
                  <c:v>41642</c:v>
                </c:pt>
                <c:pt idx="3">
                  <c:v>41643</c:v>
                </c:pt>
                <c:pt idx="4">
                  <c:v>41644</c:v>
                </c:pt>
                <c:pt idx="5">
                  <c:v>41645</c:v>
                </c:pt>
                <c:pt idx="6">
                  <c:v>41646</c:v>
                </c:pt>
                <c:pt idx="7">
                  <c:v>41647</c:v>
                </c:pt>
                <c:pt idx="8">
                  <c:v>41648</c:v>
                </c:pt>
                <c:pt idx="9">
                  <c:v>41649</c:v>
                </c:pt>
                <c:pt idx="10">
                  <c:v>41650</c:v>
                </c:pt>
                <c:pt idx="11">
                  <c:v>41651</c:v>
                </c:pt>
                <c:pt idx="12">
                  <c:v>41652</c:v>
                </c:pt>
                <c:pt idx="13">
                  <c:v>41653</c:v>
                </c:pt>
                <c:pt idx="14">
                  <c:v>41654</c:v>
                </c:pt>
                <c:pt idx="15">
                  <c:v>41655</c:v>
                </c:pt>
                <c:pt idx="16">
                  <c:v>41656</c:v>
                </c:pt>
                <c:pt idx="17">
                  <c:v>41657</c:v>
                </c:pt>
                <c:pt idx="18">
                  <c:v>41658</c:v>
                </c:pt>
                <c:pt idx="19">
                  <c:v>41659</c:v>
                </c:pt>
                <c:pt idx="20">
                  <c:v>41660</c:v>
                </c:pt>
                <c:pt idx="21">
                  <c:v>41661</c:v>
                </c:pt>
                <c:pt idx="22">
                  <c:v>41662</c:v>
                </c:pt>
                <c:pt idx="23">
                  <c:v>41663</c:v>
                </c:pt>
                <c:pt idx="24">
                  <c:v>41664</c:v>
                </c:pt>
                <c:pt idx="25">
                  <c:v>41665</c:v>
                </c:pt>
                <c:pt idx="26">
                  <c:v>41666</c:v>
                </c:pt>
                <c:pt idx="27">
                  <c:v>41667</c:v>
                </c:pt>
                <c:pt idx="28">
                  <c:v>41668</c:v>
                </c:pt>
                <c:pt idx="29">
                  <c:v>41669</c:v>
                </c:pt>
                <c:pt idx="30">
                  <c:v>41670</c:v>
                </c:pt>
                <c:pt idx="31">
                  <c:v>41671</c:v>
                </c:pt>
                <c:pt idx="32">
                  <c:v>41672</c:v>
                </c:pt>
                <c:pt idx="33">
                  <c:v>41673</c:v>
                </c:pt>
                <c:pt idx="34">
                  <c:v>41674</c:v>
                </c:pt>
                <c:pt idx="35">
                  <c:v>41675</c:v>
                </c:pt>
                <c:pt idx="36">
                  <c:v>41676</c:v>
                </c:pt>
                <c:pt idx="37">
                  <c:v>41677</c:v>
                </c:pt>
                <c:pt idx="38">
                  <c:v>41678</c:v>
                </c:pt>
                <c:pt idx="39">
                  <c:v>41679</c:v>
                </c:pt>
                <c:pt idx="40">
                  <c:v>41680</c:v>
                </c:pt>
                <c:pt idx="41">
                  <c:v>41681</c:v>
                </c:pt>
                <c:pt idx="42">
                  <c:v>41682</c:v>
                </c:pt>
                <c:pt idx="43">
                  <c:v>41683</c:v>
                </c:pt>
                <c:pt idx="44">
                  <c:v>41684</c:v>
                </c:pt>
                <c:pt idx="45">
                  <c:v>41685</c:v>
                </c:pt>
                <c:pt idx="46">
                  <c:v>41686</c:v>
                </c:pt>
                <c:pt idx="47">
                  <c:v>41687</c:v>
                </c:pt>
                <c:pt idx="48">
                  <c:v>41688</c:v>
                </c:pt>
                <c:pt idx="49">
                  <c:v>41689</c:v>
                </c:pt>
                <c:pt idx="50">
                  <c:v>41690</c:v>
                </c:pt>
                <c:pt idx="51">
                  <c:v>41691</c:v>
                </c:pt>
                <c:pt idx="52">
                  <c:v>41692</c:v>
                </c:pt>
                <c:pt idx="53">
                  <c:v>41693</c:v>
                </c:pt>
                <c:pt idx="54">
                  <c:v>41694</c:v>
                </c:pt>
                <c:pt idx="55">
                  <c:v>41695</c:v>
                </c:pt>
                <c:pt idx="56">
                  <c:v>41696</c:v>
                </c:pt>
                <c:pt idx="57">
                  <c:v>41697</c:v>
                </c:pt>
                <c:pt idx="58">
                  <c:v>41698</c:v>
                </c:pt>
                <c:pt idx="59">
                  <c:v>41699</c:v>
                </c:pt>
                <c:pt idx="60">
                  <c:v>41700</c:v>
                </c:pt>
                <c:pt idx="61">
                  <c:v>41701</c:v>
                </c:pt>
                <c:pt idx="62">
                  <c:v>41702</c:v>
                </c:pt>
                <c:pt idx="63">
                  <c:v>41703</c:v>
                </c:pt>
                <c:pt idx="64">
                  <c:v>41704</c:v>
                </c:pt>
                <c:pt idx="65">
                  <c:v>41705</c:v>
                </c:pt>
                <c:pt idx="66">
                  <c:v>41706</c:v>
                </c:pt>
                <c:pt idx="67">
                  <c:v>41707</c:v>
                </c:pt>
                <c:pt idx="68">
                  <c:v>41708</c:v>
                </c:pt>
                <c:pt idx="69">
                  <c:v>41709</c:v>
                </c:pt>
                <c:pt idx="70">
                  <c:v>41710</c:v>
                </c:pt>
                <c:pt idx="71">
                  <c:v>41711</c:v>
                </c:pt>
                <c:pt idx="72">
                  <c:v>41712</c:v>
                </c:pt>
                <c:pt idx="73">
                  <c:v>41713</c:v>
                </c:pt>
                <c:pt idx="74">
                  <c:v>41714</c:v>
                </c:pt>
                <c:pt idx="75">
                  <c:v>41715</c:v>
                </c:pt>
                <c:pt idx="76">
                  <c:v>41716</c:v>
                </c:pt>
                <c:pt idx="77">
                  <c:v>41717</c:v>
                </c:pt>
                <c:pt idx="78">
                  <c:v>41718</c:v>
                </c:pt>
                <c:pt idx="79">
                  <c:v>41719</c:v>
                </c:pt>
                <c:pt idx="80">
                  <c:v>41720</c:v>
                </c:pt>
                <c:pt idx="81">
                  <c:v>41721</c:v>
                </c:pt>
                <c:pt idx="82">
                  <c:v>41722</c:v>
                </c:pt>
                <c:pt idx="83">
                  <c:v>41723</c:v>
                </c:pt>
                <c:pt idx="84">
                  <c:v>41724</c:v>
                </c:pt>
                <c:pt idx="85">
                  <c:v>41725</c:v>
                </c:pt>
                <c:pt idx="86">
                  <c:v>41726</c:v>
                </c:pt>
                <c:pt idx="87">
                  <c:v>41727</c:v>
                </c:pt>
                <c:pt idx="88">
                  <c:v>41728</c:v>
                </c:pt>
                <c:pt idx="89">
                  <c:v>41729</c:v>
                </c:pt>
                <c:pt idx="90">
                  <c:v>41730</c:v>
                </c:pt>
                <c:pt idx="91">
                  <c:v>41731</c:v>
                </c:pt>
                <c:pt idx="92">
                  <c:v>41732</c:v>
                </c:pt>
                <c:pt idx="93">
                  <c:v>41733</c:v>
                </c:pt>
                <c:pt idx="94">
                  <c:v>41734</c:v>
                </c:pt>
                <c:pt idx="95">
                  <c:v>41735</c:v>
                </c:pt>
                <c:pt idx="96">
                  <c:v>41736</c:v>
                </c:pt>
                <c:pt idx="97">
                  <c:v>41737</c:v>
                </c:pt>
                <c:pt idx="98">
                  <c:v>41738</c:v>
                </c:pt>
                <c:pt idx="99">
                  <c:v>41739</c:v>
                </c:pt>
                <c:pt idx="100">
                  <c:v>41740</c:v>
                </c:pt>
                <c:pt idx="101">
                  <c:v>41741</c:v>
                </c:pt>
                <c:pt idx="102">
                  <c:v>41742</c:v>
                </c:pt>
                <c:pt idx="103">
                  <c:v>41743</c:v>
                </c:pt>
                <c:pt idx="104">
                  <c:v>41744</c:v>
                </c:pt>
                <c:pt idx="105">
                  <c:v>41745</c:v>
                </c:pt>
                <c:pt idx="106">
                  <c:v>41746</c:v>
                </c:pt>
                <c:pt idx="107">
                  <c:v>41747</c:v>
                </c:pt>
                <c:pt idx="108">
                  <c:v>41748</c:v>
                </c:pt>
                <c:pt idx="109">
                  <c:v>41749</c:v>
                </c:pt>
                <c:pt idx="110">
                  <c:v>41750</c:v>
                </c:pt>
                <c:pt idx="111">
                  <c:v>41751</c:v>
                </c:pt>
                <c:pt idx="112">
                  <c:v>41752</c:v>
                </c:pt>
                <c:pt idx="113">
                  <c:v>41753</c:v>
                </c:pt>
                <c:pt idx="114">
                  <c:v>41754</c:v>
                </c:pt>
                <c:pt idx="115">
                  <c:v>41755</c:v>
                </c:pt>
                <c:pt idx="116">
                  <c:v>41756</c:v>
                </c:pt>
                <c:pt idx="117">
                  <c:v>41757</c:v>
                </c:pt>
                <c:pt idx="118">
                  <c:v>41758</c:v>
                </c:pt>
                <c:pt idx="119">
                  <c:v>41759</c:v>
                </c:pt>
                <c:pt idx="120">
                  <c:v>41760</c:v>
                </c:pt>
                <c:pt idx="121">
                  <c:v>41761</c:v>
                </c:pt>
                <c:pt idx="122">
                  <c:v>41762</c:v>
                </c:pt>
                <c:pt idx="123">
                  <c:v>41763</c:v>
                </c:pt>
                <c:pt idx="124">
                  <c:v>41764</c:v>
                </c:pt>
                <c:pt idx="125">
                  <c:v>41765</c:v>
                </c:pt>
                <c:pt idx="126">
                  <c:v>41766</c:v>
                </c:pt>
                <c:pt idx="127">
                  <c:v>41767</c:v>
                </c:pt>
                <c:pt idx="128">
                  <c:v>41768</c:v>
                </c:pt>
                <c:pt idx="129">
                  <c:v>41769</c:v>
                </c:pt>
                <c:pt idx="130">
                  <c:v>41770</c:v>
                </c:pt>
                <c:pt idx="131">
                  <c:v>41771</c:v>
                </c:pt>
                <c:pt idx="132">
                  <c:v>41772</c:v>
                </c:pt>
                <c:pt idx="133">
                  <c:v>41773</c:v>
                </c:pt>
                <c:pt idx="134">
                  <c:v>41774</c:v>
                </c:pt>
                <c:pt idx="135">
                  <c:v>41775</c:v>
                </c:pt>
                <c:pt idx="136">
                  <c:v>41776</c:v>
                </c:pt>
                <c:pt idx="137">
                  <c:v>41777</c:v>
                </c:pt>
                <c:pt idx="138">
                  <c:v>41778</c:v>
                </c:pt>
                <c:pt idx="139">
                  <c:v>41779</c:v>
                </c:pt>
                <c:pt idx="140">
                  <c:v>41780</c:v>
                </c:pt>
                <c:pt idx="141">
                  <c:v>41781</c:v>
                </c:pt>
                <c:pt idx="142">
                  <c:v>41782</c:v>
                </c:pt>
                <c:pt idx="143">
                  <c:v>41783</c:v>
                </c:pt>
                <c:pt idx="144">
                  <c:v>41784</c:v>
                </c:pt>
                <c:pt idx="145">
                  <c:v>41785</c:v>
                </c:pt>
                <c:pt idx="146">
                  <c:v>41786</c:v>
                </c:pt>
                <c:pt idx="147">
                  <c:v>41787</c:v>
                </c:pt>
                <c:pt idx="148">
                  <c:v>41788</c:v>
                </c:pt>
                <c:pt idx="149">
                  <c:v>41789</c:v>
                </c:pt>
                <c:pt idx="150">
                  <c:v>41790</c:v>
                </c:pt>
                <c:pt idx="151">
                  <c:v>41791</c:v>
                </c:pt>
                <c:pt idx="152">
                  <c:v>41792</c:v>
                </c:pt>
                <c:pt idx="153">
                  <c:v>41793</c:v>
                </c:pt>
                <c:pt idx="154">
                  <c:v>41794</c:v>
                </c:pt>
                <c:pt idx="155">
                  <c:v>41795</c:v>
                </c:pt>
                <c:pt idx="156">
                  <c:v>41796</c:v>
                </c:pt>
                <c:pt idx="157">
                  <c:v>41797</c:v>
                </c:pt>
                <c:pt idx="158">
                  <c:v>41798</c:v>
                </c:pt>
                <c:pt idx="159">
                  <c:v>41799</c:v>
                </c:pt>
                <c:pt idx="160">
                  <c:v>41800</c:v>
                </c:pt>
                <c:pt idx="161">
                  <c:v>41801</c:v>
                </c:pt>
                <c:pt idx="162">
                  <c:v>41802</c:v>
                </c:pt>
                <c:pt idx="163">
                  <c:v>41803</c:v>
                </c:pt>
                <c:pt idx="164">
                  <c:v>41804</c:v>
                </c:pt>
                <c:pt idx="165">
                  <c:v>41805</c:v>
                </c:pt>
                <c:pt idx="166">
                  <c:v>41806</c:v>
                </c:pt>
                <c:pt idx="167">
                  <c:v>41807</c:v>
                </c:pt>
                <c:pt idx="168">
                  <c:v>41808</c:v>
                </c:pt>
                <c:pt idx="169">
                  <c:v>41809</c:v>
                </c:pt>
                <c:pt idx="170">
                  <c:v>41810</c:v>
                </c:pt>
                <c:pt idx="171">
                  <c:v>41811</c:v>
                </c:pt>
                <c:pt idx="172">
                  <c:v>41812</c:v>
                </c:pt>
                <c:pt idx="173">
                  <c:v>41813</c:v>
                </c:pt>
                <c:pt idx="174">
                  <c:v>41814</c:v>
                </c:pt>
                <c:pt idx="175">
                  <c:v>41815</c:v>
                </c:pt>
                <c:pt idx="176">
                  <c:v>41816</c:v>
                </c:pt>
                <c:pt idx="177">
                  <c:v>41817</c:v>
                </c:pt>
                <c:pt idx="178">
                  <c:v>41818</c:v>
                </c:pt>
                <c:pt idx="179">
                  <c:v>41819</c:v>
                </c:pt>
                <c:pt idx="180">
                  <c:v>41820</c:v>
                </c:pt>
                <c:pt idx="181">
                  <c:v>41821</c:v>
                </c:pt>
                <c:pt idx="182">
                  <c:v>41822</c:v>
                </c:pt>
                <c:pt idx="183">
                  <c:v>41823</c:v>
                </c:pt>
                <c:pt idx="184">
                  <c:v>41824</c:v>
                </c:pt>
                <c:pt idx="185">
                  <c:v>41825</c:v>
                </c:pt>
                <c:pt idx="186">
                  <c:v>41826</c:v>
                </c:pt>
                <c:pt idx="187">
                  <c:v>41827</c:v>
                </c:pt>
                <c:pt idx="188">
                  <c:v>41828</c:v>
                </c:pt>
                <c:pt idx="189">
                  <c:v>41829</c:v>
                </c:pt>
                <c:pt idx="190">
                  <c:v>41830</c:v>
                </c:pt>
                <c:pt idx="191">
                  <c:v>41831</c:v>
                </c:pt>
                <c:pt idx="192">
                  <c:v>41832</c:v>
                </c:pt>
                <c:pt idx="193">
                  <c:v>41833</c:v>
                </c:pt>
                <c:pt idx="194">
                  <c:v>41834</c:v>
                </c:pt>
                <c:pt idx="195">
                  <c:v>41835</c:v>
                </c:pt>
                <c:pt idx="196">
                  <c:v>41836</c:v>
                </c:pt>
                <c:pt idx="197">
                  <c:v>41837</c:v>
                </c:pt>
                <c:pt idx="198">
                  <c:v>41838</c:v>
                </c:pt>
                <c:pt idx="199">
                  <c:v>41839</c:v>
                </c:pt>
                <c:pt idx="200">
                  <c:v>41840</c:v>
                </c:pt>
                <c:pt idx="201">
                  <c:v>41841</c:v>
                </c:pt>
                <c:pt idx="202">
                  <c:v>41842</c:v>
                </c:pt>
                <c:pt idx="203">
                  <c:v>41843</c:v>
                </c:pt>
                <c:pt idx="204">
                  <c:v>41844</c:v>
                </c:pt>
                <c:pt idx="205">
                  <c:v>41845</c:v>
                </c:pt>
                <c:pt idx="206">
                  <c:v>41846</c:v>
                </c:pt>
                <c:pt idx="207">
                  <c:v>41847</c:v>
                </c:pt>
                <c:pt idx="208">
                  <c:v>41848</c:v>
                </c:pt>
                <c:pt idx="209">
                  <c:v>41849</c:v>
                </c:pt>
                <c:pt idx="210">
                  <c:v>41850</c:v>
                </c:pt>
                <c:pt idx="211">
                  <c:v>41851</c:v>
                </c:pt>
                <c:pt idx="212">
                  <c:v>41852</c:v>
                </c:pt>
                <c:pt idx="213">
                  <c:v>41853</c:v>
                </c:pt>
                <c:pt idx="214">
                  <c:v>41854</c:v>
                </c:pt>
                <c:pt idx="215">
                  <c:v>41855</c:v>
                </c:pt>
                <c:pt idx="216">
                  <c:v>41856</c:v>
                </c:pt>
                <c:pt idx="217">
                  <c:v>41857</c:v>
                </c:pt>
                <c:pt idx="218">
                  <c:v>41858</c:v>
                </c:pt>
                <c:pt idx="219">
                  <c:v>41859</c:v>
                </c:pt>
                <c:pt idx="220">
                  <c:v>41860</c:v>
                </c:pt>
                <c:pt idx="221">
                  <c:v>41861</c:v>
                </c:pt>
                <c:pt idx="222">
                  <c:v>41862</c:v>
                </c:pt>
                <c:pt idx="223">
                  <c:v>41863</c:v>
                </c:pt>
                <c:pt idx="224">
                  <c:v>41864</c:v>
                </c:pt>
                <c:pt idx="225">
                  <c:v>41865</c:v>
                </c:pt>
                <c:pt idx="226">
                  <c:v>41866</c:v>
                </c:pt>
                <c:pt idx="227">
                  <c:v>41867</c:v>
                </c:pt>
                <c:pt idx="228">
                  <c:v>41868</c:v>
                </c:pt>
                <c:pt idx="229">
                  <c:v>41869</c:v>
                </c:pt>
                <c:pt idx="230">
                  <c:v>41870</c:v>
                </c:pt>
                <c:pt idx="231">
                  <c:v>41871</c:v>
                </c:pt>
                <c:pt idx="232">
                  <c:v>41872</c:v>
                </c:pt>
                <c:pt idx="233">
                  <c:v>41873</c:v>
                </c:pt>
                <c:pt idx="234">
                  <c:v>41874</c:v>
                </c:pt>
                <c:pt idx="235">
                  <c:v>41875</c:v>
                </c:pt>
                <c:pt idx="236">
                  <c:v>41876</c:v>
                </c:pt>
                <c:pt idx="237">
                  <c:v>41877</c:v>
                </c:pt>
                <c:pt idx="238">
                  <c:v>41878</c:v>
                </c:pt>
                <c:pt idx="239">
                  <c:v>41879</c:v>
                </c:pt>
                <c:pt idx="240">
                  <c:v>41880</c:v>
                </c:pt>
                <c:pt idx="241">
                  <c:v>41881</c:v>
                </c:pt>
                <c:pt idx="242">
                  <c:v>41882</c:v>
                </c:pt>
                <c:pt idx="243">
                  <c:v>41883</c:v>
                </c:pt>
                <c:pt idx="244">
                  <c:v>41884</c:v>
                </c:pt>
                <c:pt idx="245">
                  <c:v>41885</c:v>
                </c:pt>
                <c:pt idx="246">
                  <c:v>41886</c:v>
                </c:pt>
                <c:pt idx="247">
                  <c:v>41887</c:v>
                </c:pt>
                <c:pt idx="248">
                  <c:v>41888</c:v>
                </c:pt>
                <c:pt idx="249">
                  <c:v>41889</c:v>
                </c:pt>
                <c:pt idx="250">
                  <c:v>41890</c:v>
                </c:pt>
                <c:pt idx="251">
                  <c:v>41891</c:v>
                </c:pt>
                <c:pt idx="252">
                  <c:v>41892</c:v>
                </c:pt>
                <c:pt idx="253">
                  <c:v>41893</c:v>
                </c:pt>
                <c:pt idx="254">
                  <c:v>41894</c:v>
                </c:pt>
                <c:pt idx="255">
                  <c:v>41895</c:v>
                </c:pt>
                <c:pt idx="256">
                  <c:v>41896</c:v>
                </c:pt>
                <c:pt idx="257">
                  <c:v>41897</c:v>
                </c:pt>
                <c:pt idx="258">
                  <c:v>41898</c:v>
                </c:pt>
                <c:pt idx="259">
                  <c:v>41899</c:v>
                </c:pt>
                <c:pt idx="260">
                  <c:v>41900</c:v>
                </c:pt>
                <c:pt idx="261">
                  <c:v>41901</c:v>
                </c:pt>
                <c:pt idx="262">
                  <c:v>41902</c:v>
                </c:pt>
                <c:pt idx="263">
                  <c:v>41903</c:v>
                </c:pt>
                <c:pt idx="264">
                  <c:v>41904</c:v>
                </c:pt>
                <c:pt idx="265">
                  <c:v>41905</c:v>
                </c:pt>
                <c:pt idx="266">
                  <c:v>41906</c:v>
                </c:pt>
                <c:pt idx="267">
                  <c:v>41907</c:v>
                </c:pt>
                <c:pt idx="268">
                  <c:v>41908</c:v>
                </c:pt>
                <c:pt idx="269">
                  <c:v>41909</c:v>
                </c:pt>
                <c:pt idx="270">
                  <c:v>41910</c:v>
                </c:pt>
                <c:pt idx="271">
                  <c:v>41911</c:v>
                </c:pt>
                <c:pt idx="272">
                  <c:v>41912</c:v>
                </c:pt>
                <c:pt idx="273">
                  <c:v>41913</c:v>
                </c:pt>
                <c:pt idx="274">
                  <c:v>41914</c:v>
                </c:pt>
                <c:pt idx="275">
                  <c:v>41915</c:v>
                </c:pt>
                <c:pt idx="276">
                  <c:v>41916</c:v>
                </c:pt>
                <c:pt idx="277">
                  <c:v>41917</c:v>
                </c:pt>
                <c:pt idx="278">
                  <c:v>41918</c:v>
                </c:pt>
                <c:pt idx="279">
                  <c:v>41919</c:v>
                </c:pt>
                <c:pt idx="280">
                  <c:v>41920</c:v>
                </c:pt>
                <c:pt idx="281">
                  <c:v>41921</c:v>
                </c:pt>
                <c:pt idx="282">
                  <c:v>41922</c:v>
                </c:pt>
                <c:pt idx="283">
                  <c:v>41923</c:v>
                </c:pt>
                <c:pt idx="284">
                  <c:v>41924</c:v>
                </c:pt>
                <c:pt idx="285">
                  <c:v>41925</c:v>
                </c:pt>
                <c:pt idx="286">
                  <c:v>41926</c:v>
                </c:pt>
                <c:pt idx="287">
                  <c:v>41927</c:v>
                </c:pt>
                <c:pt idx="288">
                  <c:v>41928</c:v>
                </c:pt>
                <c:pt idx="289">
                  <c:v>41929</c:v>
                </c:pt>
                <c:pt idx="290">
                  <c:v>41930</c:v>
                </c:pt>
                <c:pt idx="291">
                  <c:v>41931</c:v>
                </c:pt>
                <c:pt idx="292">
                  <c:v>41932</c:v>
                </c:pt>
                <c:pt idx="293">
                  <c:v>41933</c:v>
                </c:pt>
                <c:pt idx="294">
                  <c:v>41934</c:v>
                </c:pt>
                <c:pt idx="295">
                  <c:v>41935</c:v>
                </c:pt>
                <c:pt idx="296">
                  <c:v>41936</c:v>
                </c:pt>
                <c:pt idx="297">
                  <c:v>41937</c:v>
                </c:pt>
                <c:pt idx="298">
                  <c:v>41938</c:v>
                </c:pt>
                <c:pt idx="299">
                  <c:v>41939</c:v>
                </c:pt>
                <c:pt idx="300">
                  <c:v>41940</c:v>
                </c:pt>
                <c:pt idx="301">
                  <c:v>41941</c:v>
                </c:pt>
                <c:pt idx="302">
                  <c:v>41942</c:v>
                </c:pt>
                <c:pt idx="303">
                  <c:v>41943</c:v>
                </c:pt>
                <c:pt idx="304">
                  <c:v>41944</c:v>
                </c:pt>
                <c:pt idx="305">
                  <c:v>41945</c:v>
                </c:pt>
                <c:pt idx="306">
                  <c:v>41946</c:v>
                </c:pt>
                <c:pt idx="307">
                  <c:v>41947</c:v>
                </c:pt>
                <c:pt idx="308">
                  <c:v>41948</c:v>
                </c:pt>
                <c:pt idx="309">
                  <c:v>41949</c:v>
                </c:pt>
                <c:pt idx="310">
                  <c:v>41950</c:v>
                </c:pt>
                <c:pt idx="311">
                  <c:v>41951</c:v>
                </c:pt>
                <c:pt idx="312">
                  <c:v>41952</c:v>
                </c:pt>
                <c:pt idx="313">
                  <c:v>41953</c:v>
                </c:pt>
                <c:pt idx="314">
                  <c:v>41954</c:v>
                </c:pt>
                <c:pt idx="315">
                  <c:v>41955</c:v>
                </c:pt>
                <c:pt idx="316">
                  <c:v>41956</c:v>
                </c:pt>
                <c:pt idx="317">
                  <c:v>41957</c:v>
                </c:pt>
                <c:pt idx="318">
                  <c:v>41958</c:v>
                </c:pt>
                <c:pt idx="319">
                  <c:v>41959</c:v>
                </c:pt>
                <c:pt idx="320">
                  <c:v>41960</c:v>
                </c:pt>
                <c:pt idx="321">
                  <c:v>41961</c:v>
                </c:pt>
                <c:pt idx="322">
                  <c:v>41962</c:v>
                </c:pt>
                <c:pt idx="323">
                  <c:v>41963</c:v>
                </c:pt>
                <c:pt idx="324">
                  <c:v>41964</c:v>
                </c:pt>
                <c:pt idx="325">
                  <c:v>41965</c:v>
                </c:pt>
                <c:pt idx="326">
                  <c:v>41966</c:v>
                </c:pt>
                <c:pt idx="327">
                  <c:v>41967</c:v>
                </c:pt>
                <c:pt idx="328">
                  <c:v>41968</c:v>
                </c:pt>
                <c:pt idx="329">
                  <c:v>41969</c:v>
                </c:pt>
                <c:pt idx="330">
                  <c:v>41970</c:v>
                </c:pt>
                <c:pt idx="331">
                  <c:v>41971</c:v>
                </c:pt>
                <c:pt idx="332">
                  <c:v>41972</c:v>
                </c:pt>
                <c:pt idx="333">
                  <c:v>41973</c:v>
                </c:pt>
                <c:pt idx="334">
                  <c:v>41974</c:v>
                </c:pt>
                <c:pt idx="335">
                  <c:v>41975</c:v>
                </c:pt>
                <c:pt idx="336">
                  <c:v>41976</c:v>
                </c:pt>
                <c:pt idx="337">
                  <c:v>41977</c:v>
                </c:pt>
                <c:pt idx="338">
                  <c:v>41978</c:v>
                </c:pt>
                <c:pt idx="339">
                  <c:v>41979</c:v>
                </c:pt>
                <c:pt idx="340">
                  <c:v>41980</c:v>
                </c:pt>
                <c:pt idx="341">
                  <c:v>41981</c:v>
                </c:pt>
                <c:pt idx="342">
                  <c:v>41982</c:v>
                </c:pt>
                <c:pt idx="343">
                  <c:v>41983</c:v>
                </c:pt>
                <c:pt idx="344">
                  <c:v>41984</c:v>
                </c:pt>
                <c:pt idx="345">
                  <c:v>41985</c:v>
                </c:pt>
                <c:pt idx="346">
                  <c:v>41986</c:v>
                </c:pt>
                <c:pt idx="347">
                  <c:v>41987</c:v>
                </c:pt>
                <c:pt idx="348">
                  <c:v>41988</c:v>
                </c:pt>
                <c:pt idx="349">
                  <c:v>41989</c:v>
                </c:pt>
                <c:pt idx="350">
                  <c:v>41990</c:v>
                </c:pt>
                <c:pt idx="351">
                  <c:v>41991</c:v>
                </c:pt>
                <c:pt idx="352">
                  <c:v>41992</c:v>
                </c:pt>
                <c:pt idx="353">
                  <c:v>41993</c:v>
                </c:pt>
                <c:pt idx="354">
                  <c:v>41994</c:v>
                </c:pt>
                <c:pt idx="355">
                  <c:v>41995</c:v>
                </c:pt>
                <c:pt idx="356">
                  <c:v>41996</c:v>
                </c:pt>
                <c:pt idx="357">
                  <c:v>41997</c:v>
                </c:pt>
                <c:pt idx="358">
                  <c:v>41998</c:v>
                </c:pt>
                <c:pt idx="359">
                  <c:v>41999</c:v>
                </c:pt>
                <c:pt idx="360">
                  <c:v>42000</c:v>
                </c:pt>
                <c:pt idx="361">
                  <c:v>42001</c:v>
                </c:pt>
                <c:pt idx="362">
                  <c:v>42002</c:v>
                </c:pt>
                <c:pt idx="363">
                  <c:v>42003</c:v>
                </c:pt>
                <c:pt idx="364">
                  <c:v>42004</c:v>
                </c:pt>
              </c:numCache>
            </c:numRef>
          </c:cat>
          <c:val>
            <c:numRef>
              <c:f>Víz!$L$8:$L$372</c:f>
              <c:numCache>
                <c:formatCode>#,##0</c:formatCode>
                <c:ptCount val="365"/>
                <c:pt idx="0">
                  <c:v>38</c:v>
                </c:pt>
                <c:pt idx="1">
                  <c:v>163</c:v>
                </c:pt>
                <c:pt idx="2">
                  <c:v>132</c:v>
                </c:pt>
                <c:pt idx="3">
                  <c:v>128</c:v>
                </c:pt>
                <c:pt idx="4">
                  <c:v>90</c:v>
                </c:pt>
                <c:pt idx="5">
                  <c:v>104</c:v>
                </c:pt>
                <c:pt idx="6">
                  <c:v>147</c:v>
                </c:pt>
                <c:pt idx="7">
                  <c:v>147</c:v>
                </c:pt>
                <c:pt idx="8">
                  <c:v>143</c:v>
                </c:pt>
                <c:pt idx="9">
                  <c:v>141</c:v>
                </c:pt>
                <c:pt idx="10">
                  <c:v>124</c:v>
                </c:pt>
                <c:pt idx="11">
                  <c:v>110</c:v>
                </c:pt>
                <c:pt idx="12">
                  <c:v>88</c:v>
                </c:pt>
                <c:pt idx="13">
                  <c:v>154</c:v>
                </c:pt>
                <c:pt idx="14">
                  <c:v>133</c:v>
                </c:pt>
                <c:pt idx="15">
                  <c:v>142</c:v>
                </c:pt>
                <c:pt idx="16">
                  <c:v>129</c:v>
                </c:pt>
                <c:pt idx="17">
                  <c:v>126</c:v>
                </c:pt>
                <c:pt idx="18">
                  <c:v>106</c:v>
                </c:pt>
                <c:pt idx="19">
                  <c:v>93</c:v>
                </c:pt>
                <c:pt idx="20">
                  <c:v>161</c:v>
                </c:pt>
                <c:pt idx="21">
                  <c:v>128</c:v>
                </c:pt>
                <c:pt idx="22">
                  <c:v>131</c:v>
                </c:pt>
                <c:pt idx="23">
                  <c:v>136</c:v>
                </c:pt>
                <c:pt idx="24">
                  <c:v>16</c:v>
                </c:pt>
                <c:pt idx="25">
                  <c:v>231</c:v>
                </c:pt>
                <c:pt idx="26">
                  <c:v>118</c:v>
                </c:pt>
                <c:pt idx="27">
                  <c:v>19</c:v>
                </c:pt>
                <c:pt idx="28">
                  <c:v>291</c:v>
                </c:pt>
                <c:pt idx="29">
                  <c:v>170</c:v>
                </c:pt>
                <c:pt idx="30">
                  <c:v>40</c:v>
                </c:pt>
                <c:pt idx="31">
                  <c:v>262</c:v>
                </c:pt>
                <c:pt idx="32">
                  <c:v>101</c:v>
                </c:pt>
                <c:pt idx="33">
                  <c:v>122</c:v>
                </c:pt>
                <c:pt idx="34">
                  <c:v>102</c:v>
                </c:pt>
                <c:pt idx="35">
                  <c:v>267</c:v>
                </c:pt>
                <c:pt idx="36">
                  <c:v>217</c:v>
                </c:pt>
                <c:pt idx="37">
                  <c:v>170</c:v>
                </c:pt>
                <c:pt idx="38">
                  <c:v>113</c:v>
                </c:pt>
                <c:pt idx="39">
                  <c:v>127</c:v>
                </c:pt>
                <c:pt idx="40">
                  <c:v>96</c:v>
                </c:pt>
                <c:pt idx="41">
                  <c:v>154</c:v>
                </c:pt>
                <c:pt idx="42">
                  <c:v>128</c:v>
                </c:pt>
                <c:pt idx="43">
                  <c:v>181</c:v>
                </c:pt>
                <c:pt idx="44">
                  <c:v>155</c:v>
                </c:pt>
                <c:pt idx="45">
                  <c:v>145</c:v>
                </c:pt>
                <c:pt idx="46">
                  <c:v>13</c:v>
                </c:pt>
                <c:pt idx="47">
                  <c:v>184</c:v>
                </c:pt>
                <c:pt idx="48">
                  <c:v>180</c:v>
                </c:pt>
                <c:pt idx="49">
                  <c:v>143</c:v>
                </c:pt>
                <c:pt idx="50">
                  <c:v>122</c:v>
                </c:pt>
                <c:pt idx="51">
                  <c:v>171</c:v>
                </c:pt>
                <c:pt idx="52">
                  <c:v>144</c:v>
                </c:pt>
                <c:pt idx="53">
                  <c:v>117</c:v>
                </c:pt>
                <c:pt idx="54">
                  <c:v>112</c:v>
                </c:pt>
                <c:pt idx="55">
                  <c:v>145</c:v>
                </c:pt>
                <c:pt idx="56">
                  <c:v>150</c:v>
                </c:pt>
                <c:pt idx="57">
                  <c:v>159</c:v>
                </c:pt>
                <c:pt idx="58">
                  <c:v>170</c:v>
                </c:pt>
                <c:pt idx="59">
                  <c:v>180</c:v>
                </c:pt>
                <c:pt idx="60">
                  <c:v>83</c:v>
                </c:pt>
                <c:pt idx="61">
                  <c:v>111</c:v>
                </c:pt>
                <c:pt idx="62">
                  <c:v>162</c:v>
                </c:pt>
                <c:pt idx="63">
                  <c:v>146</c:v>
                </c:pt>
                <c:pt idx="64">
                  <c:v>150</c:v>
                </c:pt>
                <c:pt idx="65">
                  <c:v>193</c:v>
                </c:pt>
                <c:pt idx="66">
                  <c:v>132</c:v>
                </c:pt>
                <c:pt idx="67">
                  <c:v>13</c:v>
                </c:pt>
                <c:pt idx="68">
                  <c:v>202</c:v>
                </c:pt>
                <c:pt idx="69">
                  <c:v>169</c:v>
                </c:pt>
                <c:pt idx="70">
                  <c:v>152</c:v>
                </c:pt>
                <c:pt idx="71">
                  <c:v>139</c:v>
                </c:pt>
                <c:pt idx="72">
                  <c:v>170</c:v>
                </c:pt>
                <c:pt idx="73">
                  <c:v>148</c:v>
                </c:pt>
                <c:pt idx="74">
                  <c:v>73</c:v>
                </c:pt>
                <c:pt idx="75">
                  <c:v>91</c:v>
                </c:pt>
                <c:pt idx="76">
                  <c:v>191</c:v>
                </c:pt>
                <c:pt idx="77">
                  <c:v>196</c:v>
                </c:pt>
                <c:pt idx="78">
                  <c:v>194</c:v>
                </c:pt>
                <c:pt idx="79">
                  <c:v>165</c:v>
                </c:pt>
                <c:pt idx="80">
                  <c:v>119</c:v>
                </c:pt>
                <c:pt idx="81">
                  <c:v>78</c:v>
                </c:pt>
                <c:pt idx="82">
                  <c:v>106</c:v>
                </c:pt>
                <c:pt idx="83">
                  <c:v>44</c:v>
                </c:pt>
                <c:pt idx="84">
                  <c:v>235</c:v>
                </c:pt>
                <c:pt idx="85">
                  <c:v>163</c:v>
                </c:pt>
                <c:pt idx="86">
                  <c:v>110</c:v>
                </c:pt>
                <c:pt idx="87">
                  <c:v>118</c:v>
                </c:pt>
                <c:pt idx="88">
                  <c:v>114</c:v>
                </c:pt>
                <c:pt idx="89">
                  <c:v>108</c:v>
                </c:pt>
                <c:pt idx="90">
                  <c:v>137</c:v>
                </c:pt>
                <c:pt idx="91">
                  <c:v>133</c:v>
                </c:pt>
                <c:pt idx="92">
                  <c:v>156</c:v>
                </c:pt>
                <c:pt idx="93">
                  <c:v>155</c:v>
                </c:pt>
                <c:pt idx="94">
                  <c:v>115</c:v>
                </c:pt>
                <c:pt idx="95">
                  <c:v>13</c:v>
                </c:pt>
                <c:pt idx="96">
                  <c:v>188</c:v>
                </c:pt>
                <c:pt idx="97">
                  <c:v>159</c:v>
                </c:pt>
                <c:pt idx="98">
                  <c:v>139</c:v>
                </c:pt>
                <c:pt idx="99">
                  <c:v>135</c:v>
                </c:pt>
                <c:pt idx="100">
                  <c:v>155</c:v>
                </c:pt>
                <c:pt idx="101">
                  <c:v>152</c:v>
                </c:pt>
                <c:pt idx="102">
                  <c:v>98</c:v>
                </c:pt>
                <c:pt idx="103">
                  <c:v>32</c:v>
                </c:pt>
                <c:pt idx="104">
                  <c:v>194</c:v>
                </c:pt>
                <c:pt idx="105">
                  <c:v>160</c:v>
                </c:pt>
                <c:pt idx="106">
                  <c:v>160</c:v>
                </c:pt>
                <c:pt idx="107">
                  <c:v>33</c:v>
                </c:pt>
                <c:pt idx="108">
                  <c:v>227</c:v>
                </c:pt>
                <c:pt idx="109">
                  <c:v>114</c:v>
                </c:pt>
                <c:pt idx="110">
                  <c:v>89</c:v>
                </c:pt>
                <c:pt idx="111">
                  <c:v>16</c:v>
                </c:pt>
                <c:pt idx="112">
                  <c:v>225</c:v>
                </c:pt>
                <c:pt idx="113">
                  <c:v>157</c:v>
                </c:pt>
                <c:pt idx="114">
                  <c:v>164</c:v>
                </c:pt>
                <c:pt idx="115">
                  <c:v>17</c:v>
                </c:pt>
                <c:pt idx="116">
                  <c:v>178</c:v>
                </c:pt>
                <c:pt idx="117">
                  <c:v>128</c:v>
                </c:pt>
                <c:pt idx="118">
                  <c:v>129</c:v>
                </c:pt>
                <c:pt idx="119">
                  <c:v>28</c:v>
                </c:pt>
                <c:pt idx="120">
                  <c:v>262</c:v>
                </c:pt>
                <c:pt idx="121">
                  <c:v>87</c:v>
                </c:pt>
                <c:pt idx="122">
                  <c:v>95</c:v>
                </c:pt>
                <c:pt idx="123">
                  <c:v>106</c:v>
                </c:pt>
                <c:pt idx="124">
                  <c:v>126</c:v>
                </c:pt>
                <c:pt idx="125">
                  <c:v>160</c:v>
                </c:pt>
                <c:pt idx="126">
                  <c:v>151</c:v>
                </c:pt>
                <c:pt idx="127">
                  <c:v>112</c:v>
                </c:pt>
                <c:pt idx="128">
                  <c:v>189</c:v>
                </c:pt>
                <c:pt idx="129">
                  <c:v>155</c:v>
                </c:pt>
                <c:pt idx="130">
                  <c:v>131</c:v>
                </c:pt>
                <c:pt idx="131">
                  <c:v>115</c:v>
                </c:pt>
                <c:pt idx="132">
                  <c:v>39</c:v>
                </c:pt>
                <c:pt idx="133">
                  <c:v>261</c:v>
                </c:pt>
                <c:pt idx="134">
                  <c:v>80</c:v>
                </c:pt>
                <c:pt idx="135">
                  <c:v>215</c:v>
                </c:pt>
                <c:pt idx="136">
                  <c:v>14</c:v>
                </c:pt>
                <c:pt idx="137">
                  <c:v>231</c:v>
                </c:pt>
                <c:pt idx="138">
                  <c:v>109</c:v>
                </c:pt>
                <c:pt idx="139">
                  <c:v>27</c:v>
                </c:pt>
                <c:pt idx="140">
                  <c:v>272</c:v>
                </c:pt>
                <c:pt idx="141">
                  <c:v>27</c:v>
                </c:pt>
                <c:pt idx="142">
                  <c:v>273</c:v>
                </c:pt>
                <c:pt idx="143">
                  <c:v>146</c:v>
                </c:pt>
                <c:pt idx="144">
                  <c:v>132</c:v>
                </c:pt>
                <c:pt idx="145">
                  <c:v>14</c:v>
                </c:pt>
                <c:pt idx="146">
                  <c:v>262</c:v>
                </c:pt>
                <c:pt idx="147">
                  <c:v>172</c:v>
                </c:pt>
                <c:pt idx="148">
                  <c:v>161</c:v>
                </c:pt>
                <c:pt idx="149">
                  <c:v>168</c:v>
                </c:pt>
                <c:pt idx="150">
                  <c:v>146</c:v>
                </c:pt>
                <c:pt idx="151">
                  <c:v>89</c:v>
                </c:pt>
                <c:pt idx="152">
                  <c:v>16</c:v>
                </c:pt>
                <c:pt idx="153">
                  <c:v>283</c:v>
                </c:pt>
                <c:pt idx="154">
                  <c:v>155</c:v>
                </c:pt>
                <c:pt idx="155">
                  <c:v>196</c:v>
                </c:pt>
                <c:pt idx="156">
                  <c:v>137</c:v>
                </c:pt>
                <c:pt idx="157">
                  <c:v>154</c:v>
                </c:pt>
                <c:pt idx="158">
                  <c:v>15</c:v>
                </c:pt>
                <c:pt idx="159">
                  <c:v>246</c:v>
                </c:pt>
                <c:pt idx="160">
                  <c:v>138</c:v>
                </c:pt>
                <c:pt idx="161">
                  <c:v>166</c:v>
                </c:pt>
                <c:pt idx="162">
                  <c:v>19</c:v>
                </c:pt>
                <c:pt idx="163">
                  <c:v>320</c:v>
                </c:pt>
                <c:pt idx="164">
                  <c:v>180</c:v>
                </c:pt>
                <c:pt idx="165">
                  <c:v>136</c:v>
                </c:pt>
                <c:pt idx="166">
                  <c:v>19</c:v>
                </c:pt>
                <c:pt idx="167">
                  <c:v>297</c:v>
                </c:pt>
                <c:pt idx="168">
                  <c:v>190</c:v>
                </c:pt>
                <c:pt idx="169">
                  <c:v>174</c:v>
                </c:pt>
                <c:pt idx="170">
                  <c:v>155</c:v>
                </c:pt>
                <c:pt idx="171">
                  <c:v>12</c:v>
                </c:pt>
                <c:pt idx="172">
                  <c:v>283</c:v>
                </c:pt>
                <c:pt idx="173">
                  <c:v>160</c:v>
                </c:pt>
                <c:pt idx="174">
                  <c:v>110</c:v>
                </c:pt>
                <c:pt idx="175">
                  <c:v>134</c:v>
                </c:pt>
                <c:pt idx="176">
                  <c:v>40</c:v>
                </c:pt>
                <c:pt idx="177">
                  <c:v>299</c:v>
                </c:pt>
                <c:pt idx="178">
                  <c:v>147</c:v>
                </c:pt>
                <c:pt idx="179">
                  <c:v>128</c:v>
                </c:pt>
                <c:pt idx="180">
                  <c:v>120</c:v>
                </c:pt>
                <c:pt idx="181">
                  <c:v>160</c:v>
                </c:pt>
                <c:pt idx="182">
                  <c:v>112</c:v>
                </c:pt>
                <c:pt idx="183">
                  <c:v>184</c:v>
                </c:pt>
                <c:pt idx="184">
                  <c:v>174</c:v>
                </c:pt>
                <c:pt idx="185">
                  <c:v>160</c:v>
                </c:pt>
                <c:pt idx="186">
                  <c:v>125</c:v>
                </c:pt>
                <c:pt idx="187">
                  <c:v>115</c:v>
                </c:pt>
                <c:pt idx="188">
                  <c:v>147</c:v>
                </c:pt>
                <c:pt idx="189">
                  <c:v>155</c:v>
                </c:pt>
                <c:pt idx="190">
                  <c:v>149</c:v>
                </c:pt>
                <c:pt idx="191">
                  <c:v>24</c:v>
                </c:pt>
                <c:pt idx="192">
                  <c:v>291</c:v>
                </c:pt>
                <c:pt idx="193">
                  <c:v>178</c:v>
                </c:pt>
                <c:pt idx="194">
                  <c:v>126</c:v>
                </c:pt>
                <c:pt idx="195">
                  <c:v>29</c:v>
                </c:pt>
                <c:pt idx="196">
                  <c:v>278</c:v>
                </c:pt>
                <c:pt idx="197">
                  <c:v>145</c:v>
                </c:pt>
                <c:pt idx="198">
                  <c:v>180</c:v>
                </c:pt>
                <c:pt idx="199">
                  <c:v>16</c:v>
                </c:pt>
                <c:pt idx="200">
                  <c:v>238</c:v>
                </c:pt>
                <c:pt idx="201">
                  <c:v>132</c:v>
                </c:pt>
                <c:pt idx="202">
                  <c:v>77</c:v>
                </c:pt>
                <c:pt idx="203">
                  <c:v>17</c:v>
                </c:pt>
                <c:pt idx="204">
                  <c:v>383</c:v>
                </c:pt>
                <c:pt idx="205">
                  <c:v>125</c:v>
                </c:pt>
                <c:pt idx="206">
                  <c:v>56</c:v>
                </c:pt>
                <c:pt idx="207">
                  <c:v>264</c:v>
                </c:pt>
                <c:pt idx="208">
                  <c:v>108</c:v>
                </c:pt>
                <c:pt idx="209">
                  <c:v>156</c:v>
                </c:pt>
                <c:pt idx="210">
                  <c:v>146</c:v>
                </c:pt>
                <c:pt idx="211">
                  <c:v>157</c:v>
                </c:pt>
                <c:pt idx="212">
                  <c:v>85</c:v>
                </c:pt>
                <c:pt idx="213">
                  <c:v>255</c:v>
                </c:pt>
                <c:pt idx="214">
                  <c:v>113</c:v>
                </c:pt>
                <c:pt idx="215">
                  <c:v>103</c:v>
                </c:pt>
                <c:pt idx="216">
                  <c:v>123</c:v>
                </c:pt>
                <c:pt idx="217">
                  <c:v>20</c:v>
                </c:pt>
                <c:pt idx="218">
                  <c:v>357</c:v>
                </c:pt>
                <c:pt idx="219">
                  <c:v>146</c:v>
                </c:pt>
                <c:pt idx="220">
                  <c:v>78</c:v>
                </c:pt>
                <c:pt idx="221">
                  <c:v>225</c:v>
                </c:pt>
                <c:pt idx="222">
                  <c:v>102</c:v>
                </c:pt>
                <c:pt idx="223">
                  <c:v>180</c:v>
                </c:pt>
                <c:pt idx="224">
                  <c:v>98</c:v>
                </c:pt>
                <c:pt idx="225">
                  <c:v>26</c:v>
                </c:pt>
                <c:pt idx="226">
                  <c:v>320</c:v>
                </c:pt>
                <c:pt idx="227">
                  <c:v>62</c:v>
                </c:pt>
                <c:pt idx="228">
                  <c:v>163</c:v>
                </c:pt>
                <c:pt idx="229">
                  <c:v>119</c:v>
                </c:pt>
                <c:pt idx="230">
                  <c:v>143</c:v>
                </c:pt>
                <c:pt idx="231">
                  <c:v>97</c:v>
                </c:pt>
                <c:pt idx="232">
                  <c:v>98</c:v>
                </c:pt>
                <c:pt idx="233">
                  <c:v>221</c:v>
                </c:pt>
                <c:pt idx="234">
                  <c:v>130</c:v>
                </c:pt>
                <c:pt idx="235">
                  <c:v>99</c:v>
                </c:pt>
                <c:pt idx="236">
                  <c:v>102</c:v>
                </c:pt>
                <c:pt idx="237">
                  <c:v>138</c:v>
                </c:pt>
                <c:pt idx="238">
                  <c:v>145</c:v>
                </c:pt>
                <c:pt idx="239">
                  <c:v>131</c:v>
                </c:pt>
                <c:pt idx="240">
                  <c:v>157</c:v>
                </c:pt>
                <c:pt idx="241">
                  <c:v>129</c:v>
                </c:pt>
                <c:pt idx="242">
                  <c:v>123</c:v>
                </c:pt>
                <c:pt idx="243">
                  <c:v>105</c:v>
                </c:pt>
                <c:pt idx="244">
                  <c:v>0</c:v>
                </c:pt>
                <c:pt idx="245">
                  <c:v>155</c:v>
                </c:pt>
                <c:pt idx="246">
                  <c:v>100</c:v>
                </c:pt>
                <c:pt idx="247">
                  <c:v>176</c:v>
                </c:pt>
                <c:pt idx="248">
                  <c:v>145</c:v>
                </c:pt>
                <c:pt idx="249">
                  <c:v>21</c:v>
                </c:pt>
                <c:pt idx="250">
                  <c:v>182</c:v>
                </c:pt>
                <c:pt idx="251">
                  <c:v>93</c:v>
                </c:pt>
                <c:pt idx="252">
                  <c:v>217</c:v>
                </c:pt>
                <c:pt idx="253">
                  <c:v>16</c:v>
                </c:pt>
                <c:pt idx="254">
                  <c:v>255</c:v>
                </c:pt>
                <c:pt idx="255">
                  <c:v>137</c:v>
                </c:pt>
                <c:pt idx="256">
                  <c:v>162</c:v>
                </c:pt>
                <c:pt idx="257">
                  <c:v>27</c:v>
                </c:pt>
                <c:pt idx="258">
                  <c:v>253</c:v>
                </c:pt>
                <c:pt idx="259">
                  <c:v>207</c:v>
                </c:pt>
                <c:pt idx="260">
                  <c:v>142</c:v>
                </c:pt>
                <c:pt idx="261">
                  <c:v>16</c:v>
                </c:pt>
                <c:pt idx="262">
                  <c:v>13</c:v>
                </c:pt>
                <c:pt idx="263">
                  <c:v>287</c:v>
                </c:pt>
                <c:pt idx="264">
                  <c:v>209</c:v>
                </c:pt>
                <c:pt idx="265">
                  <c:v>156</c:v>
                </c:pt>
                <c:pt idx="266">
                  <c:v>161</c:v>
                </c:pt>
                <c:pt idx="267">
                  <c:v>131</c:v>
                </c:pt>
                <c:pt idx="268">
                  <c:v>275</c:v>
                </c:pt>
                <c:pt idx="269">
                  <c:v>149</c:v>
                </c:pt>
                <c:pt idx="270">
                  <c:v>14</c:v>
                </c:pt>
                <c:pt idx="271">
                  <c:v>218</c:v>
                </c:pt>
                <c:pt idx="272">
                  <c:v>164</c:v>
                </c:pt>
                <c:pt idx="273">
                  <c:v>174</c:v>
                </c:pt>
                <c:pt idx="274">
                  <c:v>129</c:v>
                </c:pt>
                <c:pt idx="275">
                  <c:v>160</c:v>
                </c:pt>
                <c:pt idx="276">
                  <c:v>145</c:v>
                </c:pt>
                <c:pt idx="277">
                  <c:v>105</c:v>
                </c:pt>
                <c:pt idx="278">
                  <c:v>19</c:v>
                </c:pt>
                <c:pt idx="279">
                  <c:v>218</c:v>
                </c:pt>
                <c:pt idx="280">
                  <c:v>160</c:v>
                </c:pt>
                <c:pt idx="281">
                  <c:v>173</c:v>
                </c:pt>
                <c:pt idx="282">
                  <c:v>170</c:v>
                </c:pt>
                <c:pt idx="283">
                  <c:v>114</c:v>
                </c:pt>
                <c:pt idx="284">
                  <c:v>278</c:v>
                </c:pt>
                <c:pt idx="285">
                  <c:v>159</c:v>
                </c:pt>
                <c:pt idx="286">
                  <c:v>20</c:v>
                </c:pt>
                <c:pt idx="287">
                  <c:v>283</c:v>
                </c:pt>
                <c:pt idx="288">
                  <c:v>122</c:v>
                </c:pt>
                <c:pt idx="289">
                  <c:v>163</c:v>
                </c:pt>
                <c:pt idx="290">
                  <c:v>157</c:v>
                </c:pt>
                <c:pt idx="291">
                  <c:v>100</c:v>
                </c:pt>
                <c:pt idx="292">
                  <c:v>207</c:v>
                </c:pt>
                <c:pt idx="293">
                  <c:v>73</c:v>
                </c:pt>
                <c:pt idx="294">
                  <c:v>153</c:v>
                </c:pt>
                <c:pt idx="295">
                  <c:v>148</c:v>
                </c:pt>
                <c:pt idx="296">
                  <c:v>99</c:v>
                </c:pt>
                <c:pt idx="297">
                  <c:v>74</c:v>
                </c:pt>
                <c:pt idx="298">
                  <c:v>116</c:v>
                </c:pt>
                <c:pt idx="299">
                  <c:v>105</c:v>
                </c:pt>
                <c:pt idx="300">
                  <c:v>106</c:v>
                </c:pt>
                <c:pt idx="301">
                  <c:v>78</c:v>
                </c:pt>
                <c:pt idx="302">
                  <c:v>15</c:v>
                </c:pt>
                <c:pt idx="303">
                  <c:v>59</c:v>
                </c:pt>
                <c:pt idx="304">
                  <c:v>187</c:v>
                </c:pt>
                <c:pt idx="305">
                  <c:v>93</c:v>
                </c:pt>
                <c:pt idx="306">
                  <c:v>44</c:v>
                </c:pt>
                <c:pt idx="307">
                  <c:v>47</c:v>
                </c:pt>
                <c:pt idx="308">
                  <c:v>112</c:v>
                </c:pt>
                <c:pt idx="309">
                  <c:v>50</c:v>
                </c:pt>
                <c:pt idx="310">
                  <c:v>194</c:v>
                </c:pt>
                <c:pt idx="311">
                  <c:v>58</c:v>
                </c:pt>
                <c:pt idx="312">
                  <c:v>64</c:v>
                </c:pt>
                <c:pt idx="313">
                  <c:v>87</c:v>
                </c:pt>
                <c:pt idx="314">
                  <c:v>314</c:v>
                </c:pt>
                <c:pt idx="315">
                  <c:v>20</c:v>
                </c:pt>
                <c:pt idx="316">
                  <c:v>88</c:v>
                </c:pt>
                <c:pt idx="317">
                  <c:v>185</c:v>
                </c:pt>
                <c:pt idx="318">
                  <c:v>114</c:v>
                </c:pt>
                <c:pt idx="319">
                  <c:v>306</c:v>
                </c:pt>
                <c:pt idx="320">
                  <c:v>95</c:v>
                </c:pt>
                <c:pt idx="321">
                  <c:v>74</c:v>
                </c:pt>
                <c:pt idx="322">
                  <c:v>22</c:v>
                </c:pt>
                <c:pt idx="323">
                  <c:v>377</c:v>
                </c:pt>
                <c:pt idx="324">
                  <c:v>39</c:v>
                </c:pt>
                <c:pt idx="325">
                  <c:v>179</c:v>
                </c:pt>
                <c:pt idx="326">
                  <c:v>156</c:v>
                </c:pt>
                <c:pt idx="327">
                  <c:v>97</c:v>
                </c:pt>
                <c:pt idx="328">
                  <c:v>21</c:v>
                </c:pt>
                <c:pt idx="329">
                  <c:v>206</c:v>
                </c:pt>
                <c:pt idx="330">
                  <c:v>31</c:v>
                </c:pt>
                <c:pt idx="331">
                  <c:v>298</c:v>
                </c:pt>
                <c:pt idx="332">
                  <c:v>53</c:v>
                </c:pt>
                <c:pt idx="333">
                  <c:v>52</c:v>
                </c:pt>
                <c:pt idx="334">
                  <c:v>219</c:v>
                </c:pt>
                <c:pt idx="335">
                  <c:v>152</c:v>
                </c:pt>
                <c:pt idx="336">
                  <c:v>17</c:v>
                </c:pt>
                <c:pt idx="337">
                  <c:v>127</c:v>
                </c:pt>
                <c:pt idx="338">
                  <c:v>323</c:v>
                </c:pt>
                <c:pt idx="339">
                  <c:v>118</c:v>
                </c:pt>
                <c:pt idx="340">
                  <c:v>14</c:v>
                </c:pt>
                <c:pt idx="341">
                  <c:v>104</c:v>
                </c:pt>
                <c:pt idx="342">
                  <c:v>21</c:v>
                </c:pt>
                <c:pt idx="343">
                  <c:v>244</c:v>
                </c:pt>
                <c:pt idx="344">
                  <c:v>23</c:v>
                </c:pt>
                <c:pt idx="345">
                  <c:v>16</c:v>
                </c:pt>
                <c:pt idx="346">
                  <c:v>38</c:v>
                </c:pt>
                <c:pt idx="347">
                  <c:v>284</c:v>
                </c:pt>
                <c:pt idx="348">
                  <c:v>102</c:v>
                </c:pt>
                <c:pt idx="349">
                  <c:v>51</c:v>
                </c:pt>
                <c:pt idx="350">
                  <c:v>207</c:v>
                </c:pt>
                <c:pt idx="351">
                  <c:v>111</c:v>
                </c:pt>
                <c:pt idx="352">
                  <c:v>98</c:v>
                </c:pt>
                <c:pt idx="353">
                  <c:v>21</c:v>
                </c:pt>
                <c:pt idx="354">
                  <c:v>299</c:v>
                </c:pt>
                <c:pt idx="355">
                  <c:v>62</c:v>
                </c:pt>
                <c:pt idx="356">
                  <c:v>138</c:v>
                </c:pt>
                <c:pt idx="357">
                  <c:v>178</c:v>
                </c:pt>
                <c:pt idx="358">
                  <c:v>61</c:v>
                </c:pt>
                <c:pt idx="359">
                  <c:v>51</c:v>
                </c:pt>
                <c:pt idx="360">
                  <c:v>202</c:v>
                </c:pt>
                <c:pt idx="361">
                  <c:v>58</c:v>
                </c:pt>
                <c:pt idx="362">
                  <c:v>320</c:v>
                </c:pt>
                <c:pt idx="363">
                  <c:v>139</c:v>
                </c:pt>
                <c:pt idx="364">
                  <c:v>102</c:v>
                </c:pt>
              </c:numCache>
            </c:numRef>
          </c:val>
        </c:ser>
        <c:shape val="box"/>
        <c:axId val="64621184"/>
        <c:axId val="64627072"/>
        <c:axId val="0"/>
      </c:bar3DChart>
      <c:dateAx>
        <c:axId val="64621184"/>
        <c:scaling>
          <c:orientation val="minMax"/>
        </c:scaling>
        <c:axPos val="b"/>
        <c:numFmt formatCode="yyyy/mm/dd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64627072"/>
        <c:crosses val="autoZero"/>
        <c:auto val="1"/>
        <c:lblOffset val="100"/>
        <c:baseTimeUnit val="days"/>
      </c:dateAx>
      <c:valAx>
        <c:axId val="64627072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64621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hu-HU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u-HU"/>
  <c:chart>
    <c:title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title>
    <c:view3D>
      <c:rotX val="5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Munka1!$C$36</c:f>
              <c:strCache>
                <c:ptCount val="1"/>
                <c:pt idx="0">
                  <c:v>Éves ivóvíz fogyasztás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2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sysClr val="windowText" lastClr="000000">
                    <a:lumMod val="75000"/>
                    <a:lumOff val="25000"/>
                  </a:sysClr>
                </a:fgClr>
                <a:bgClr>
                  <a:sysClr val="windowText" lastClr="000000">
                    <a:lumMod val="65000"/>
                    <a:lumOff val="35000"/>
                  </a:sys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ctr"/>
            <c:showPercent val="1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numRef>
              <c:f>Munka1!$C$38:$C$40</c:f>
              <c:numCache>
                <c:formatCode>General</c:formatCode>
                <c:ptCount val="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</c:numCache>
            </c:numRef>
          </c:cat>
          <c:val>
            <c:numRef>
              <c:f>Munka1!$D$38:$D$40</c:f>
              <c:numCache>
                <c:formatCode>#,##0</c:formatCode>
                <c:ptCount val="3"/>
                <c:pt idx="0">
                  <c:v>72741</c:v>
                </c:pt>
                <c:pt idx="1">
                  <c:v>60658</c:v>
                </c:pt>
                <c:pt idx="2">
                  <c:v>49752</c:v>
                </c:pt>
              </c:numCache>
            </c:numRef>
          </c:val>
        </c:ser>
        <c:dLbls>
          <c:showPercent val="1"/>
        </c:dLbls>
      </c:pie3DChart>
      <c:spPr>
        <a:noFill/>
        <a:ln>
          <a:noFill/>
        </a:ln>
        <a:effectLst/>
      </c:spPr>
    </c:plotArea>
    <c:legend>
      <c:legendPos val="r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zero"/>
  </c:chart>
  <c:spPr>
    <a:noFill/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hu-HU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u-HU"/>
  <c:style val="18"/>
  <c:chart>
    <c:title>
      <c:tx>
        <c:rich>
          <a:bodyPr rot="0" vert="horz"/>
          <a:lstStyle/>
          <a:p>
            <a:pPr>
              <a:defRPr sz="1400"/>
            </a:pPr>
            <a:r>
              <a:rPr lang="hu-HU" sz="1400"/>
              <a:t>Éves ivóvíz fogyasztás </a:t>
            </a:r>
            <a:r>
              <a:rPr lang="hu-HU" sz="1400" b="0" i="1"/>
              <a:t>m</a:t>
            </a:r>
            <a:r>
              <a:rPr lang="hu-HU" sz="1400" b="0" i="1" baseline="30000"/>
              <a:t>3</a:t>
            </a:r>
          </a:p>
        </c:rich>
      </c:tx>
    </c:title>
    <c:plotArea>
      <c:layout/>
      <c:barChart>
        <c:barDir val="col"/>
        <c:grouping val="clustered"/>
        <c:ser>
          <c:idx val="0"/>
          <c:order val="0"/>
          <c:tx>
            <c:strRef>
              <c:f>Munka1!$C$36</c:f>
              <c:strCache>
                <c:ptCount val="1"/>
                <c:pt idx="0">
                  <c:v>Éves ivóvíz fogyasztás</c:v>
                </c:pt>
              </c:strCache>
            </c:strRef>
          </c:tx>
          <c:dLbls>
            <c:spPr>
              <a:gradFill rotWithShape="1">
                <a:gsLst>
                  <a:gs pos="0">
                    <a:schemeClr val="accent1">
                      <a:tint val="50000"/>
                      <a:satMod val="300000"/>
                    </a:schemeClr>
                  </a:gs>
                  <a:gs pos="35000">
                    <a:schemeClr val="accent1">
                      <a:tint val="37000"/>
                      <a:satMod val="300000"/>
                    </a:schemeClr>
                  </a:gs>
                  <a:gs pos="100000">
                    <a:schemeClr val="accent1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txPr>
              <a:bodyPr rot="0" vert="horz"/>
              <a:lstStyle/>
              <a:p>
                <a: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ctr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Munka1!$C$38:$C$40</c:f>
              <c:numCache>
                <c:formatCode>General</c:formatCode>
                <c:ptCount val="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</c:numCache>
            </c:numRef>
          </c:cat>
          <c:val>
            <c:numRef>
              <c:f>Munka1!$D$38:$D$40</c:f>
              <c:numCache>
                <c:formatCode>#,##0</c:formatCode>
                <c:ptCount val="3"/>
                <c:pt idx="0">
                  <c:v>72741</c:v>
                </c:pt>
                <c:pt idx="1">
                  <c:v>60658</c:v>
                </c:pt>
                <c:pt idx="2">
                  <c:v>49752</c:v>
                </c:pt>
              </c:numCache>
            </c:numRef>
          </c:val>
        </c:ser>
        <c:gapWidth val="100"/>
        <c:axId val="51810688"/>
        <c:axId val="51812224"/>
      </c:barChart>
      <c:catAx>
        <c:axId val="51810688"/>
        <c:scaling>
          <c:orientation val="minMax"/>
        </c:scaling>
        <c:axPos val="b"/>
        <c:numFmt formatCode="General" sourceLinked="1"/>
        <c:tickLblPos val="nextTo"/>
        <c:txPr>
          <a:bodyPr rot="-60000000" vert="horz"/>
          <a:lstStyle/>
          <a:p>
            <a:pPr>
              <a:defRPr/>
            </a:pPr>
            <a:endParaRPr lang="hu-HU"/>
          </a:p>
        </c:txPr>
        <c:crossAx val="51812224"/>
        <c:crosses val="autoZero"/>
        <c:auto val="1"/>
        <c:lblAlgn val="ctr"/>
        <c:lblOffset val="100"/>
      </c:catAx>
      <c:valAx>
        <c:axId val="51812224"/>
        <c:scaling>
          <c:orientation val="minMax"/>
        </c:scaling>
        <c:axPos val="l"/>
        <c:majorGridlines/>
        <c:numFmt formatCode="#,##0" sourceLinked="1"/>
        <c:tickLblPos val="nextTo"/>
        <c:txPr>
          <a:bodyPr rot="-60000000" vert="horz"/>
          <a:lstStyle/>
          <a:p>
            <a:pPr>
              <a:defRPr/>
            </a:pPr>
            <a:endParaRPr lang="hu-HU"/>
          </a:p>
        </c:txPr>
        <c:crossAx val="51810688"/>
        <c:crosses val="autoZero"/>
        <c:crossBetween val="between"/>
      </c:valAx>
    </c:plotArea>
    <c:plotVisOnly val="1"/>
    <c:dispBlanksAs val="gap"/>
  </c:chart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u-HU"/>
  <c:chart>
    <c:title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title>
    <c:plotArea>
      <c:layout/>
      <c:barChart>
        <c:barDir val="bar"/>
        <c:grouping val="clustered"/>
        <c:ser>
          <c:idx val="0"/>
          <c:order val="0"/>
          <c:tx>
            <c:strRef>
              <c:f>Gáz!$F$376</c:f>
              <c:strCache>
                <c:ptCount val="1"/>
                <c:pt idx="0">
                  <c:v>KAZÁN</c:v>
                </c:pt>
              </c:strCache>
            </c:strRef>
          </c:tx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Gáz!$A$378:$A$383</c:f>
              <c:strCache>
                <c:ptCount val="6"/>
                <c:pt idx="0">
                  <c:v>Maximum:</c:v>
                </c:pt>
                <c:pt idx="1">
                  <c:v>Minimum:</c:v>
                </c:pt>
                <c:pt idx="2">
                  <c:v>Átlag:</c:v>
                </c:pt>
                <c:pt idx="3">
                  <c:v>Szórás:</c:v>
                </c:pt>
                <c:pt idx="4">
                  <c:v>Napi átlag</c:v>
                </c:pt>
                <c:pt idx="5">
                  <c:v>Órai átlag</c:v>
                </c:pt>
              </c:strCache>
            </c:strRef>
          </c:cat>
          <c:val>
            <c:numRef>
              <c:f>Gáz!$F$378:$F$383</c:f>
              <c:numCache>
                <c:formatCode>#,##0</c:formatCode>
                <c:ptCount val="6"/>
                <c:pt idx="0">
                  <c:v>5847</c:v>
                </c:pt>
                <c:pt idx="1">
                  <c:v>526</c:v>
                </c:pt>
                <c:pt idx="2">
                  <c:v>2431.8027397260257</c:v>
                </c:pt>
                <c:pt idx="3">
                  <c:v>1177.0792869618729</c:v>
                </c:pt>
                <c:pt idx="4">
                  <c:v>2431.8027397260257</c:v>
                </c:pt>
                <c:pt idx="5">
                  <c:v>101.32511415525104</c:v>
                </c:pt>
              </c:numCache>
            </c:numRef>
          </c:val>
        </c:ser>
        <c:dLbls>
          <c:showVal val="1"/>
        </c:dLbls>
        <c:axId val="53820800"/>
        <c:axId val="53819264"/>
      </c:barChart>
      <c:valAx>
        <c:axId val="53819264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53820800"/>
        <c:crosses val="autoZero"/>
        <c:crossBetween val="between"/>
      </c:valAx>
      <c:catAx>
        <c:axId val="53820800"/>
        <c:scaling>
          <c:orientation val="minMax"/>
        </c:scaling>
        <c:axPos val="l"/>
        <c:numFmt formatCode="General" sourceLinked="1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53819264"/>
        <c:crosses val="autoZero"/>
        <c:auto val="1"/>
        <c:lblAlgn val="ctr"/>
        <c:lblOffset val="100"/>
      </c:cat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</c:dTable>
      <c:spPr>
        <a:noFill/>
        <a:ln>
          <a:noFill/>
        </a:ln>
        <a:effectLst/>
      </c:spPr>
    </c:plotArea>
    <c:legend>
      <c:legendPos val="b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hu-HU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u-HU"/>
  <c:chart>
    <c:view3D>
      <c:perspective val="30"/>
    </c:view3D>
    <c:plotArea>
      <c:layout>
        <c:manualLayout>
          <c:layoutTarget val="inner"/>
          <c:xMode val="edge"/>
          <c:yMode val="edge"/>
          <c:x val="0.17626079452021293"/>
          <c:y val="3.9344469055316425E-2"/>
          <c:w val="0.58326351210740857"/>
          <c:h val="0.70297272546153755"/>
        </c:manualLayout>
      </c:layout>
      <c:line3DChart>
        <c:grouping val="standard"/>
        <c:ser>
          <c:idx val="0"/>
          <c:order val="0"/>
          <c:tx>
            <c:strRef>
              <c:f>Gáz!$P$9</c:f>
              <c:strCache>
                <c:ptCount val="1"/>
                <c:pt idx="0">
                  <c:v>2011. év</c:v>
                </c:pt>
              </c:strCache>
            </c:strRef>
          </c:tx>
          <c:cat>
            <c:strRef>
              <c:f>Gáz!$O$10:$O$15</c:f>
              <c:strCache>
                <c:ptCount val="6"/>
                <c:pt idx="0">
                  <c:v>Gázdíj</c:v>
                </c:pt>
                <c:pt idx="1">
                  <c:v>RHD forg.arány</c:v>
                </c:pt>
                <c:pt idx="2">
                  <c:v>Bizt. készl. díj</c:v>
                </c:pt>
                <c:pt idx="3">
                  <c:v>Energia adó</c:v>
                </c:pt>
                <c:pt idx="4">
                  <c:v>Tarifa telj. Díj</c:v>
                </c:pt>
                <c:pt idx="5">
                  <c:v>Nettó alapdíj</c:v>
                </c:pt>
              </c:strCache>
            </c:strRef>
          </c:cat>
          <c:val>
            <c:numRef>
              <c:f>Gáz!$P$10:$P$15</c:f>
              <c:numCache>
                <c:formatCode>#,##0\ "Ft";[Red]\-#,##0\ "Ft"</c:formatCode>
                <c:ptCount val="6"/>
                <c:pt idx="0">
                  <c:v>170375347</c:v>
                </c:pt>
                <c:pt idx="1">
                  <c:v>5044680</c:v>
                </c:pt>
                <c:pt idx="2">
                  <c:v>3813578</c:v>
                </c:pt>
                <c:pt idx="3">
                  <c:v>5576581</c:v>
                </c:pt>
                <c:pt idx="4">
                  <c:v>9077472</c:v>
                </c:pt>
                <c:pt idx="5">
                  <c:v>8864024</c:v>
                </c:pt>
              </c:numCache>
            </c:numRef>
          </c:val>
        </c:ser>
        <c:ser>
          <c:idx val="1"/>
          <c:order val="1"/>
          <c:tx>
            <c:strRef>
              <c:f>Gáz!$Q$9</c:f>
              <c:strCache>
                <c:ptCount val="1"/>
                <c:pt idx="0">
                  <c:v>2012. év</c:v>
                </c:pt>
              </c:strCache>
            </c:strRef>
          </c:tx>
          <c:cat>
            <c:strRef>
              <c:f>Gáz!$O$10:$O$15</c:f>
              <c:strCache>
                <c:ptCount val="6"/>
                <c:pt idx="0">
                  <c:v>Gázdíj</c:v>
                </c:pt>
                <c:pt idx="1">
                  <c:v>RHD forg.arány</c:v>
                </c:pt>
                <c:pt idx="2">
                  <c:v>Bizt. készl. díj</c:v>
                </c:pt>
                <c:pt idx="3">
                  <c:v>Energia adó</c:v>
                </c:pt>
                <c:pt idx="4">
                  <c:v>Tarifa telj. Díj</c:v>
                </c:pt>
                <c:pt idx="5">
                  <c:v>Nettó alapdíj</c:v>
                </c:pt>
              </c:strCache>
            </c:strRef>
          </c:cat>
          <c:val>
            <c:numRef>
              <c:f>Gáz!$Q$10:$Q$15</c:f>
              <c:numCache>
                <c:formatCode>#,##0\ "Ft";[Red]\-#,##0\ "Ft"</c:formatCode>
                <c:ptCount val="6"/>
                <c:pt idx="0">
                  <c:v>174151620</c:v>
                </c:pt>
                <c:pt idx="1">
                  <c:v>4259385</c:v>
                </c:pt>
                <c:pt idx="2">
                  <c:v>2918329</c:v>
                </c:pt>
                <c:pt idx="3">
                  <c:v>4268702</c:v>
                </c:pt>
                <c:pt idx="4">
                  <c:v>17437592</c:v>
                </c:pt>
                <c:pt idx="5">
                  <c:v>372010</c:v>
                </c:pt>
              </c:numCache>
            </c:numRef>
          </c:val>
        </c:ser>
        <c:ser>
          <c:idx val="2"/>
          <c:order val="2"/>
          <c:tx>
            <c:strRef>
              <c:f>Gáz!$R$9</c:f>
              <c:strCache>
                <c:ptCount val="1"/>
                <c:pt idx="0">
                  <c:v>2013. év</c:v>
                </c:pt>
              </c:strCache>
            </c:strRef>
          </c:tx>
          <c:cat>
            <c:strRef>
              <c:f>Gáz!$O$10:$O$15</c:f>
              <c:strCache>
                <c:ptCount val="6"/>
                <c:pt idx="0">
                  <c:v>Gázdíj</c:v>
                </c:pt>
                <c:pt idx="1">
                  <c:v>RHD forg.arány</c:v>
                </c:pt>
                <c:pt idx="2">
                  <c:v>Bizt. készl. díj</c:v>
                </c:pt>
                <c:pt idx="3">
                  <c:v>Energia adó</c:v>
                </c:pt>
                <c:pt idx="4">
                  <c:v>Tarifa telj. Díj</c:v>
                </c:pt>
                <c:pt idx="5">
                  <c:v>Nettó alapdíj</c:v>
                </c:pt>
              </c:strCache>
            </c:strRef>
          </c:cat>
          <c:val>
            <c:numRef>
              <c:f>Gáz!$R$10:$R$15</c:f>
              <c:numCache>
                <c:formatCode>#,##0\ "Ft";[Red]\-#,##0\ "Ft"</c:formatCode>
                <c:ptCount val="6"/>
                <c:pt idx="0">
                  <c:v>128569351</c:v>
                </c:pt>
                <c:pt idx="1">
                  <c:v>4149771</c:v>
                </c:pt>
                <c:pt idx="2">
                  <c:v>2295437</c:v>
                </c:pt>
                <c:pt idx="3">
                  <c:v>3357788</c:v>
                </c:pt>
                <c:pt idx="4">
                  <c:v>16784666</c:v>
                </c:pt>
                <c:pt idx="5">
                  <c:v>3973877</c:v>
                </c:pt>
              </c:numCache>
            </c:numRef>
          </c:val>
        </c:ser>
        <c:ser>
          <c:idx val="3"/>
          <c:order val="3"/>
          <c:tx>
            <c:strRef>
              <c:f>Gáz!$S$9</c:f>
              <c:strCache>
                <c:ptCount val="1"/>
                <c:pt idx="0">
                  <c:v>2014. év</c:v>
                </c:pt>
              </c:strCache>
            </c:strRef>
          </c:tx>
          <c:cat>
            <c:strRef>
              <c:f>Gáz!$O$10:$O$15</c:f>
              <c:strCache>
                <c:ptCount val="6"/>
                <c:pt idx="0">
                  <c:v>Gázdíj</c:v>
                </c:pt>
                <c:pt idx="1">
                  <c:v>RHD forg.arány</c:v>
                </c:pt>
                <c:pt idx="2">
                  <c:v>Bizt. készl. díj</c:v>
                </c:pt>
                <c:pt idx="3">
                  <c:v>Energia adó</c:v>
                </c:pt>
                <c:pt idx="4">
                  <c:v>Tarifa telj. Díj</c:v>
                </c:pt>
                <c:pt idx="5">
                  <c:v>Nettó alapdíj</c:v>
                </c:pt>
              </c:strCache>
            </c:strRef>
          </c:cat>
          <c:val>
            <c:numRef>
              <c:f>Gáz!$S$10:$S$15</c:f>
              <c:numCache>
                <c:formatCode>#,##0\ "Ft";[Red]\-#,##0\ "Ft"</c:formatCode>
                <c:ptCount val="6"/>
                <c:pt idx="0">
                  <c:v>84561118</c:v>
                </c:pt>
                <c:pt idx="1">
                  <c:v>3096737</c:v>
                </c:pt>
                <c:pt idx="2">
                  <c:v>1340298</c:v>
                </c:pt>
                <c:pt idx="3">
                  <c:v>2338631</c:v>
                </c:pt>
                <c:pt idx="4">
                  <c:v>15128965</c:v>
                </c:pt>
                <c:pt idx="5">
                  <c:v>5740824</c:v>
                </c:pt>
              </c:numCache>
            </c:numRef>
          </c:val>
        </c:ser>
        <c:axId val="53854208"/>
        <c:axId val="53855744"/>
        <c:axId val="37051008"/>
      </c:line3DChart>
      <c:catAx>
        <c:axId val="53854208"/>
        <c:scaling>
          <c:orientation val="minMax"/>
        </c:scaling>
        <c:axPos val="b"/>
        <c:majorGridlines/>
        <c:tickLblPos val="nextTo"/>
        <c:crossAx val="53855744"/>
        <c:crosses val="autoZero"/>
        <c:auto val="1"/>
        <c:lblAlgn val="ctr"/>
        <c:lblOffset val="100"/>
      </c:catAx>
      <c:valAx>
        <c:axId val="53855744"/>
        <c:scaling>
          <c:orientation val="minMax"/>
        </c:scaling>
        <c:axPos val="l"/>
        <c:majorGridlines/>
        <c:numFmt formatCode="#,##0\ &quot;Ft&quot;;[Red]\-#,##0\ &quot;Ft&quot;" sourceLinked="1"/>
        <c:majorTickMark val="cross"/>
        <c:tickLblPos val="nextTo"/>
        <c:crossAx val="53854208"/>
        <c:crosses val="autoZero"/>
        <c:crossBetween val="between"/>
      </c:valAx>
      <c:serAx>
        <c:axId val="37051008"/>
        <c:scaling>
          <c:orientation val="minMax"/>
        </c:scaling>
        <c:axPos val="b"/>
        <c:majorGridlines/>
        <c:numFmt formatCode="#,##0" sourceLinked="0"/>
        <c:tickLblPos val="nextTo"/>
        <c:crossAx val="53855744"/>
        <c:crosses val="autoZero"/>
      </c:serAx>
    </c:plotArea>
    <c:legend>
      <c:legendPos val="r"/>
      <c:txPr>
        <a:bodyPr/>
        <a:lstStyle/>
        <a:p>
          <a:pPr rtl="0">
            <a:defRPr/>
          </a:pPr>
          <a:endParaRPr lang="hu-HU"/>
        </a:p>
      </c:txPr>
    </c:legend>
    <c:plotVisOnly val="1"/>
  </c:chart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u-HU"/>
  <c:chart>
    <c:title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Gáz!$P$9</c:f>
              <c:strCache>
                <c:ptCount val="1"/>
                <c:pt idx="0">
                  <c:v>2011. év</c:v>
                </c:pt>
              </c:strCache>
            </c:strRef>
          </c:tx>
          <c:dLbls>
            <c:showVal val="1"/>
            <c:showLeaderLines val="1"/>
          </c:dLbls>
          <c:cat>
            <c:strRef>
              <c:f>Gáz!$O$10:$O$17</c:f>
              <c:strCache>
                <c:ptCount val="8"/>
                <c:pt idx="0">
                  <c:v>Gázdíj</c:v>
                </c:pt>
                <c:pt idx="1">
                  <c:v>RHD forg.arány</c:v>
                </c:pt>
                <c:pt idx="2">
                  <c:v>Bizt. készl. díj</c:v>
                </c:pt>
                <c:pt idx="3">
                  <c:v>Energia adó</c:v>
                </c:pt>
                <c:pt idx="4">
                  <c:v>Tarifa telj. Díj</c:v>
                </c:pt>
                <c:pt idx="5">
                  <c:v>Nettó alapdíj</c:v>
                </c:pt>
                <c:pt idx="6">
                  <c:v>Nettó összeg</c:v>
                </c:pt>
                <c:pt idx="7">
                  <c:v>Áfa</c:v>
                </c:pt>
              </c:strCache>
            </c:strRef>
          </c:cat>
          <c:val>
            <c:numRef>
              <c:f>Gáz!$P$10:$P$17</c:f>
              <c:numCache>
                <c:formatCode>#,##0\ "Ft";[Red]\-#,##0\ "Ft"</c:formatCode>
                <c:ptCount val="8"/>
                <c:pt idx="0">
                  <c:v>170375347</c:v>
                </c:pt>
                <c:pt idx="1">
                  <c:v>5044680</c:v>
                </c:pt>
                <c:pt idx="2">
                  <c:v>3813578</c:v>
                </c:pt>
                <c:pt idx="3">
                  <c:v>5576581</c:v>
                </c:pt>
                <c:pt idx="4">
                  <c:v>9077472</c:v>
                </c:pt>
                <c:pt idx="5">
                  <c:v>8864024</c:v>
                </c:pt>
                <c:pt idx="6">
                  <c:v>202751682</c:v>
                </c:pt>
                <c:pt idx="7">
                  <c:v>49807696</c:v>
                </c:pt>
              </c:numCache>
            </c:numRef>
          </c:val>
        </c:ser>
      </c:pie3DChart>
    </c:plotArea>
    <c:legend>
      <c:legendPos val="r"/>
      <c:txPr>
        <a:bodyPr/>
        <a:lstStyle/>
        <a:p>
          <a:pPr rtl="0">
            <a:defRPr/>
          </a:pPr>
          <a:endParaRPr lang="hu-HU"/>
        </a:p>
      </c:txPr>
    </c:legend>
    <c:plotVisOnly val="1"/>
  </c:chart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u-HU"/>
  <c:chart>
    <c:title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Gáz!$Q$9</c:f>
              <c:strCache>
                <c:ptCount val="1"/>
                <c:pt idx="0">
                  <c:v>2012. év</c:v>
                </c:pt>
              </c:strCache>
            </c:strRef>
          </c:tx>
          <c:dLbls>
            <c:showVal val="1"/>
            <c:showLeaderLines val="1"/>
          </c:dLbls>
          <c:cat>
            <c:strRef>
              <c:f>Gáz!$O$10:$O$17</c:f>
              <c:strCache>
                <c:ptCount val="8"/>
                <c:pt idx="0">
                  <c:v>Gázdíj</c:v>
                </c:pt>
                <c:pt idx="1">
                  <c:v>RHD forg.arány</c:v>
                </c:pt>
                <c:pt idx="2">
                  <c:v>Bizt. készl. díj</c:v>
                </c:pt>
                <c:pt idx="3">
                  <c:v>Energia adó</c:v>
                </c:pt>
                <c:pt idx="4">
                  <c:v>Tarifa telj. Díj</c:v>
                </c:pt>
                <c:pt idx="5">
                  <c:v>Nettó alapdíj</c:v>
                </c:pt>
                <c:pt idx="6">
                  <c:v>Nettó összeg</c:v>
                </c:pt>
                <c:pt idx="7">
                  <c:v>Áfa</c:v>
                </c:pt>
              </c:strCache>
            </c:strRef>
          </c:cat>
          <c:val>
            <c:numRef>
              <c:f>Gáz!$Q$10:$Q$17</c:f>
              <c:numCache>
                <c:formatCode>#,##0\ "Ft";[Red]\-#,##0\ "Ft"</c:formatCode>
                <c:ptCount val="8"/>
                <c:pt idx="0">
                  <c:v>174151620</c:v>
                </c:pt>
                <c:pt idx="1">
                  <c:v>4259385</c:v>
                </c:pt>
                <c:pt idx="2">
                  <c:v>2918329</c:v>
                </c:pt>
                <c:pt idx="3">
                  <c:v>4268702</c:v>
                </c:pt>
                <c:pt idx="4">
                  <c:v>17437592</c:v>
                </c:pt>
                <c:pt idx="5">
                  <c:v>372010</c:v>
                </c:pt>
                <c:pt idx="6">
                  <c:v>203407638</c:v>
                </c:pt>
                <c:pt idx="7">
                  <c:v>54919709</c:v>
                </c:pt>
              </c:numCache>
            </c:numRef>
          </c:val>
        </c:ser>
      </c:pie3DChart>
    </c:plotArea>
    <c:legend>
      <c:legendPos val="r"/>
      <c:txPr>
        <a:bodyPr/>
        <a:lstStyle/>
        <a:p>
          <a:pPr rtl="0">
            <a:defRPr/>
          </a:pPr>
          <a:endParaRPr lang="hu-HU"/>
        </a:p>
      </c:txPr>
    </c:legend>
    <c:plotVisOnly val="1"/>
  </c:chart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u-HU"/>
  <c:chart>
    <c:title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Gáz!$R$9</c:f>
              <c:strCache>
                <c:ptCount val="1"/>
                <c:pt idx="0">
                  <c:v>2013. év</c:v>
                </c:pt>
              </c:strCache>
            </c:strRef>
          </c:tx>
          <c:dLbls>
            <c:showVal val="1"/>
            <c:showLeaderLines val="1"/>
          </c:dLbls>
          <c:cat>
            <c:strRef>
              <c:f>Gáz!$O$10:$O$17</c:f>
              <c:strCache>
                <c:ptCount val="8"/>
                <c:pt idx="0">
                  <c:v>Gázdíj</c:v>
                </c:pt>
                <c:pt idx="1">
                  <c:v>RHD forg.arány</c:v>
                </c:pt>
                <c:pt idx="2">
                  <c:v>Bizt. készl. díj</c:v>
                </c:pt>
                <c:pt idx="3">
                  <c:v>Energia adó</c:v>
                </c:pt>
                <c:pt idx="4">
                  <c:v>Tarifa telj. Díj</c:v>
                </c:pt>
                <c:pt idx="5">
                  <c:v>Nettó alapdíj</c:v>
                </c:pt>
                <c:pt idx="6">
                  <c:v>Nettó összeg</c:v>
                </c:pt>
                <c:pt idx="7">
                  <c:v>Áfa</c:v>
                </c:pt>
              </c:strCache>
            </c:strRef>
          </c:cat>
          <c:val>
            <c:numRef>
              <c:f>Gáz!$R$10:$R$17</c:f>
              <c:numCache>
                <c:formatCode>#,##0\ "Ft";[Red]\-#,##0\ "Ft"</c:formatCode>
                <c:ptCount val="8"/>
                <c:pt idx="0">
                  <c:v>128569351</c:v>
                </c:pt>
                <c:pt idx="1">
                  <c:v>4149771</c:v>
                </c:pt>
                <c:pt idx="2">
                  <c:v>2295437</c:v>
                </c:pt>
                <c:pt idx="3">
                  <c:v>3357788</c:v>
                </c:pt>
                <c:pt idx="4">
                  <c:v>16784666</c:v>
                </c:pt>
                <c:pt idx="5">
                  <c:v>3973877</c:v>
                </c:pt>
                <c:pt idx="6">
                  <c:v>159130890</c:v>
                </c:pt>
                <c:pt idx="7">
                  <c:v>42965339</c:v>
                </c:pt>
              </c:numCache>
            </c:numRef>
          </c:val>
        </c:ser>
      </c:pie3DChart>
    </c:plotArea>
    <c:legend>
      <c:legendPos val="r"/>
      <c:txPr>
        <a:bodyPr/>
        <a:lstStyle/>
        <a:p>
          <a:pPr rtl="0">
            <a:defRPr/>
          </a:pPr>
          <a:endParaRPr lang="hu-HU"/>
        </a:p>
      </c:txPr>
    </c:legend>
    <c:plotVisOnly val="1"/>
  </c:chart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u-HU"/>
  <c:chart>
    <c:title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Gáz!$S$9</c:f>
              <c:strCache>
                <c:ptCount val="1"/>
                <c:pt idx="0">
                  <c:v>2014. év</c:v>
                </c:pt>
              </c:strCache>
            </c:strRef>
          </c:tx>
          <c:dLbls>
            <c:showVal val="1"/>
            <c:showLeaderLines val="1"/>
          </c:dLbls>
          <c:cat>
            <c:strRef>
              <c:f>Gáz!$O$10:$O$17</c:f>
              <c:strCache>
                <c:ptCount val="8"/>
                <c:pt idx="0">
                  <c:v>Gázdíj</c:v>
                </c:pt>
                <c:pt idx="1">
                  <c:v>RHD forg.arány</c:v>
                </c:pt>
                <c:pt idx="2">
                  <c:v>Bizt. készl. díj</c:v>
                </c:pt>
                <c:pt idx="3">
                  <c:v>Energia adó</c:v>
                </c:pt>
                <c:pt idx="4">
                  <c:v>Tarifa telj. Díj</c:v>
                </c:pt>
                <c:pt idx="5">
                  <c:v>Nettó alapdíj</c:v>
                </c:pt>
                <c:pt idx="6">
                  <c:v>Nettó összeg</c:v>
                </c:pt>
                <c:pt idx="7">
                  <c:v>Áfa</c:v>
                </c:pt>
              </c:strCache>
            </c:strRef>
          </c:cat>
          <c:val>
            <c:numRef>
              <c:f>Gáz!$S$10:$S$17</c:f>
              <c:numCache>
                <c:formatCode>#,##0\ "Ft";[Red]\-#,##0\ "Ft"</c:formatCode>
                <c:ptCount val="8"/>
                <c:pt idx="0">
                  <c:v>84561118</c:v>
                </c:pt>
                <c:pt idx="1">
                  <c:v>3096737</c:v>
                </c:pt>
                <c:pt idx="2">
                  <c:v>1340298</c:v>
                </c:pt>
                <c:pt idx="3">
                  <c:v>2338631</c:v>
                </c:pt>
                <c:pt idx="4">
                  <c:v>15128965</c:v>
                </c:pt>
                <c:pt idx="5">
                  <c:v>5740824</c:v>
                </c:pt>
                <c:pt idx="6">
                  <c:v>112206573</c:v>
                </c:pt>
                <c:pt idx="7">
                  <c:v>30295770</c:v>
                </c:pt>
              </c:numCache>
            </c:numRef>
          </c:val>
        </c:ser>
      </c:pie3DChart>
    </c:plotArea>
    <c:legend>
      <c:legendPos val="r"/>
      <c:txPr>
        <a:bodyPr/>
        <a:lstStyle/>
        <a:p>
          <a:pPr rtl="0">
            <a:defRPr/>
          </a:pPr>
          <a:endParaRPr lang="hu-HU"/>
        </a:p>
      </c:txPr>
    </c:legend>
    <c:plotVisOnly val="1"/>
  </c:chart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u-HU"/>
  <c:chart>
    <c:plotArea>
      <c:layout/>
      <c:barChart>
        <c:barDir val="col"/>
        <c:grouping val="clustered"/>
        <c:ser>
          <c:idx val="0"/>
          <c:order val="0"/>
          <c:tx>
            <c:strRef>
              <c:f>Víz!$M$8</c:f>
              <c:strCache>
                <c:ptCount val="1"/>
                <c:pt idx="0">
                  <c:v>2011. év</c:v>
                </c:pt>
              </c:strCache>
            </c:strRef>
          </c:tx>
          <c:cat>
            <c:strRef>
              <c:f>Víz!$L$10:$L$12</c:f>
              <c:strCache>
                <c:ptCount val="3"/>
                <c:pt idx="0">
                  <c:v>Nettó vízdíj</c:v>
                </c:pt>
                <c:pt idx="1">
                  <c:v>ÁFA</c:v>
                </c:pt>
                <c:pt idx="2">
                  <c:v>Bruttó vízdíj</c:v>
                </c:pt>
              </c:strCache>
            </c:strRef>
          </c:cat>
          <c:val>
            <c:numRef>
              <c:f>Víz!$N$10:$N$12</c:f>
              <c:numCache>
                <c:formatCode>#,##0\ "Ft";[Red]#,##0\ "Ft"</c:formatCode>
                <c:ptCount val="3"/>
                <c:pt idx="0">
                  <c:v>14979502</c:v>
                </c:pt>
                <c:pt idx="1">
                  <c:v>1896337</c:v>
                </c:pt>
                <c:pt idx="2">
                  <c:v>18724394</c:v>
                </c:pt>
              </c:numCache>
            </c:numRef>
          </c:val>
        </c:ser>
        <c:ser>
          <c:idx val="1"/>
          <c:order val="1"/>
          <c:tx>
            <c:strRef>
              <c:f>Víz!$O$8</c:f>
              <c:strCache>
                <c:ptCount val="1"/>
                <c:pt idx="0">
                  <c:v>2012. év</c:v>
                </c:pt>
              </c:strCache>
            </c:strRef>
          </c:tx>
          <c:spPr>
            <a:ln w="25400">
              <a:noFill/>
            </a:ln>
          </c:spPr>
          <c:val>
            <c:numRef>
              <c:f>Víz!$P$10:$P$12</c:f>
              <c:numCache>
                <c:formatCode>#,##0\ "Ft";[Red]#,##0\ "Ft"</c:formatCode>
                <c:ptCount val="3"/>
                <c:pt idx="0">
                  <c:v>14335290</c:v>
                </c:pt>
                <c:pt idx="1">
                  <c:v>1852669.5</c:v>
                </c:pt>
                <c:pt idx="2">
                  <c:v>18205823</c:v>
                </c:pt>
              </c:numCache>
            </c:numRef>
          </c:val>
        </c:ser>
        <c:ser>
          <c:idx val="2"/>
          <c:order val="2"/>
          <c:tx>
            <c:strRef>
              <c:f>Víz!$Q$8</c:f>
              <c:strCache>
                <c:ptCount val="1"/>
                <c:pt idx="0">
                  <c:v>2013. év</c:v>
                </c:pt>
              </c:strCache>
            </c:strRef>
          </c:tx>
          <c:spPr>
            <a:ln w="25400">
              <a:noFill/>
            </a:ln>
          </c:spPr>
          <c:val>
            <c:numRef>
              <c:f>Víz!$R$10:$R$12</c:f>
              <c:numCache>
                <c:formatCode>#,##0\ "Ft";[Red]#,##0\ "Ft"</c:formatCode>
                <c:ptCount val="3"/>
                <c:pt idx="0">
                  <c:v>12404997</c:v>
                </c:pt>
                <c:pt idx="1">
                  <c:v>2136880.27</c:v>
                </c:pt>
                <c:pt idx="2">
                  <c:v>15754349.52</c:v>
                </c:pt>
              </c:numCache>
            </c:numRef>
          </c:val>
        </c:ser>
        <c:ser>
          <c:idx val="3"/>
          <c:order val="3"/>
          <c:tx>
            <c:strRef>
              <c:f>Víz!$S$8</c:f>
              <c:strCache>
                <c:ptCount val="1"/>
                <c:pt idx="0">
                  <c:v>2014. év</c:v>
                </c:pt>
              </c:strCache>
            </c:strRef>
          </c:tx>
          <c:spPr>
            <a:ln w="25400">
              <a:noFill/>
            </a:ln>
          </c:spPr>
          <c:val>
            <c:numRef>
              <c:f>Víz!$T$10:$T$12</c:f>
              <c:numCache>
                <c:formatCode>#,##0\ "Ft";[Red]#,##0\ "Ft"</c:formatCode>
                <c:ptCount val="3"/>
                <c:pt idx="0">
                  <c:v>9871748</c:v>
                </c:pt>
                <c:pt idx="1">
                  <c:v>2653355.25</c:v>
                </c:pt>
                <c:pt idx="2">
                  <c:v>12537117</c:v>
                </c:pt>
              </c:numCache>
            </c:numRef>
          </c:val>
        </c:ser>
        <c:axId val="50948736"/>
        <c:axId val="50954624"/>
      </c:barChart>
      <c:catAx>
        <c:axId val="50948736"/>
        <c:scaling>
          <c:orientation val="minMax"/>
        </c:scaling>
        <c:axPos val="b"/>
        <c:majorGridlines/>
        <c:tickLblPos val="nextTo"/>
        <c:crossAx val="50954624"/>
        <c:crosses val="autoZero"/>
        <c:auto val="1"/>
        <c:lblAlgn val="ctr"/>
        <c:lblOffset val="100"/>
      </c:catAx>
      <c:valAx>
        <c:axId val="50954624"/>
        <c:scaling>
          <c:orientation val="minMax"/>
        </c:scaling>
        <c:axPos val="l"/>
        <c:majorGridlines/>
        <c:numFmt formatCode="#,##0\ &quot;Ft&quot;;[Red]#,##0\ &quot;Ft&quot;" sourceLinked="1"/>
        <c:majorTickMark val="cross"/>
        <c:tickLblPos val="nextTo"/>
        <c:crossAx val="50948736"/>
        <c:crosses val="autoZero"/>
        <c:crossBetween val="between"/>
      </c:valAx>
    </c:plotArea>
    <c:legend>
      <c:legendPos val="r"/>
      <c:txPr>
        <a:bodyPr/>
        <a:lstStyle/>
        <a:p>
          <a:pPr rtl="0">
            <a:defRPr/>
          </a:pPr>
          <a:endParaRPr lang="hu-HU"/>
        </a:p>
      </c:txPr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u-HU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u-HU"/>
              <a:t>gáz </a:t>
            </a:r>
            <a:r>
              <a:rPr lang="en-US"/>
              <a:t>Nm</a:t>
            </a:r>
            <a:r>
              <a:rPr lang="hu-HU" baseline="30000"/>
              <a:t>3</a:t>
            </a:r>
            <a:r>
              <a:rPr lang="hu-HU" baseline="0"/>
              <a:t>/2014</a:t>
            </a:r>
            <a:endParaRPr lang="en-US" baseline="0"/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Gáz!$C$6</c:f>
              <c:strCache>
                <c:ptCount val="1"/>
                <c:pt idx="0">
                  <c:v>Nm3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numRef>
              <c:f>Gáz!$A$8:$A$372</c:f>
              <c:numCache>
                <c:formatCode>yyyy/mm/dd</c:formatCode>
                <c:ptCount val="365"/>
                <c:pt idx="0">
                  <c:v>41640</c:v>
                </c:pt>
                <c:pt idx="1">
                  <c:v>41641</c:v>
                </c:pt>
                <c:pt idx="2">
                  <c:v>41642</c:v>
                </c:pt>
                <c:pt idx="3">
                  <c:v>41643</c:v>
                </c:pt>
                <c:pt idx="4">
                  <c:v>41644</c:v>
                </c:pt>
                <c:pt idx="5">
                  <c:v>41645</c:v>
                </c:pt>
                <c:pt idx="6">
                  <c:v>41646</c:v>
                </c:pt>
                <c:pt idx="7">
                  <c:v>41647</c:v>
                </c:pt>
                <c:pt idx="8">
                  <c:v>41648</c:v>
                </c:pt>
                <c:pt idx="9">
                  <c:v>41649</c:v>
                </c:pt>
                <c:pt idx="10">
                  <c:v>41650</c:v>
                </c:pt>
                <c:pt idx="11">
                  <c:v>41651</c:v>
                </c:pt>
                <c:pt idx="12">
                  <c:v>41652</c:v>
                </c:pt>
                <c:pt idx="13">
                  <c:v>41653</c:v>
                </c:pt>
                <c:pt idx="14">
                  <c:v>41654</c:v>
                </c:pt>
                <c:pt idx="15">
                  <c:v>41655</c:v>
                </c:pt>
                <c:pt idx="16">
                  <c:v>41656</c:v>
                </c:pt>
                <c:pt idx="17">
                  <c:v>41657</c:v>
                </c:pt>
                <c:pt idx="18">
                  <c:v>41658</c:v>
                </c:pt>
                <c:pt idx="19">
                  <c:v>41659</c:v>
                </c:pt>
                <c:pt idx="20">
                  <c:v>41660</c:v>
                </c:pt>
                <c:pt idx="21">
                  <c:v>41661</c:v>
                </c:pt>
                <c:pt idx="22">
                  <c:v>41662</c:v>
                </c:pt>
                <c:pt idx="23">
                  <c:v>41663</c:v>
                </c:pt>
                <c:pt idx="24">
                  <c:v>41664</c:v>
                </c:pt>
                <c:pt idx="25">
                  <c:v>41665</c:v>
                </c:pt>
                <c:pt idx="26">
                  <c:v>41666</c:v>
                </c:pt>
                <c:pt idx="27">
                  <c:v>41667</c:v>
                </c:pt>
                <c:pt idx="28">
                  <c:v>41668</c:v>
                </c:pt>
                <c:pt idx="29">
                  <c:v>41669</c:v>
                </c:pt>
                <c:pt idx="30">
                  <c:v>41670</c:v>
                </c:pt>
                <c:pt idx="31">
                  <c:v>41671</c:v>
                </c:pt>
                <c:pt idx="32">
                  <c:v>41672</c:v>
                </c:pt>
                <c:pt idx="33">
                  <c:v>41673</c:v>
                </c:pt>
                <c:pt idx="34">
                  <c:v>41674</c:v>
                </c:pt>
                <c:pt idx="35">
                  <c:v>41675</c:v>
                </c:pt>
                <c:pt idx="36">
                  <c:v>41676</c:v>
                </c:pt>
                <c:pt idx="37">
                  <c:v>41677</c:v>
                </c:pt>
                <c:pt idx="38">
                  <c:v>41678</c:v>
                </c:pt>
                <c:pt idx="39">
                  <c:v>41679</c:v>
                </c:pt>
                <c:pt idx="40">
                  <c:v>41680</c:v>
                </c:pt>
                <c:pt idx="41">
                  <c:v>41681</c:v>
                </c:pt>
                <c:pt idx="42">
                  <c:v>41682</c:v>
                </c:pt>
                <c:pt idx="43">
                  <c:v>41683</c:v>
                </c:pt>
                <c:pt idx="44">
                  <c:v>41684</c:v>
                </c:pt>
                <c:pt idx="45">
                  <c:v>41685</c:v>
                </c:pt>
                <c:pt idx="46">
                  <c:v>41686</c:v>
                </c:pt>
                <c:pt idx="47">
                  <c:v>41687</c:v>
                </c:pt>
                <c:pt idx="48">
                  <c:v>41688</c:v>
                </c:pt>
                <c:pt idx="49">
                  <c:v>41689</c:v>
                </c:pt>
                <c:pt idx="50">
                  <c:v>41690</c:v>
                </c:pt>
                <c:pt idx="51">
                  <c:v>41691</c:v>
                </c:pt>
                <c:pt idx="52">
                  <c:v>41692</c:v>
                </c:pt>
                <c:pt idx="53">
                  <c:v>41693</c:v>
                </c:pt>
                <c:pt idx="54">
                  <c:v>41694</c:v>
                </c:pt>
                <c:pt idx="55">
                  <c:v>41695</c:v>
                </c:pt>
                <c:pt idx="56">
                  <c:v>41696</c:v>
                </c:pt>
                <c:pt idx="57">
                  <c:v>41697</c:v>
                </c:pt>
                <c:pt idx="58">
                  <c:v>41698</c:v>
                </c:pt>
                <c:pt idx="59">
                  <c:v>41699</c:v>
                </c:pt>
                <c:pt idx="60">
                  <c:v>41700</c:v>
                </c:pt>
                <c:pt idx="61">
                  <c:v>41701</c:v>
                </c:pt>
                <c:pt idx="62">
                  <c:v>41702</c:v>
                </c:pt>
                <c:pt idx="63">
                  <c:v>41703</c:v>
                </c:pt>
                <c:pt idx="64">
                  <c:v>41704</c:v>
                </c:pt>
                <c:pt idx="65">
                  <c:v>41705</c:v>
                </c:pt>
                <c:pt idx="66">
                  <c:v>41706</c:v>
                </c:pt>
                <c:pt idx="67">
                  <c:v>41707</c:v>
                </c:pt>
                <c:pt idx="68">
                  <c:v>41708</c:v>
                </c:pt>
                <c:pt idx="69">
                  <c:v>41709</c:v>
                </c:pt>
                <c:pt idx="70">
                  <c:v>41710</c:v>
                </c:pt>
                <c:pt idx="71">
                  <c:v>41711</c:v>
                </c:pt>
                <c:pt idx="72">
                  <c:v>41712</c:v>
                </c:pt>
                <c:pt idx="73">
                  <c:v>41713</c:v>
                </c:pt>
                <c:pt idx="74">
                  <c:v>41714</c:v>
                </c:pt>
                <c:pt idx="75">
                  <c:v>41715</c:v>
                </c:pt>
                <c:pt idx="76">
                  <c:v>41716</c:v>
                </c:pt>
                <c:pt idx="77">
                  <c:v>41717</c:v>
                </c:pt>
                <c:pt idx="78">
                  <c:v>41718</c:v>
                </c:pt>
                <c:pt idx="79">
                  <c:v>41719</c:v>
                </c:pt>
                <c:pt idx="80">
                  <c:v>41720</c:v>
                </c:pt>
                <c:pt idx="81">
                  <c:v>41721</c:v>
                </c:pt>
                <c:pt idx="82">
                  <c:v>41722</c:v>
                </c:pt>
                <c:pt idx="83">
                  <c:v>41723</c:v>
                </c:pt>
                <c:pt idx="84">
                  <c:v>41724</c:v>
                </c:pt>
                <c:pt idx="85">
                  <c:v>41725</c:v>
                </c:pt>
                <c:pt idx="86">
                  <c:v>41726</c:v>
                </c:pt>
                <c:pt idx="87">
                  <c:v>41727</c:v>
                </c:pt>
                <c:pt idx="88">
                  <c:v>41728</c:v>
                </c:pt>
                <c:pt idx="89">
                  <c:v>41729</c:v>
                </c:pt>
                <c:pt idx="90">
                  <c:v>41730</c:v>
                </c:pt>
                <c:pt idx="91">
                  <c:v>41731</c:v>
                </c:pt>
                <c:pt idx="92">
                  <c:v>41732</c:v>
                </c:pt>
                <c:pt idx="93">
                  <c:v>41733</c:v>
                </c:pt>
                <c:pt idx="94">
                  <c:v>41734</c:v>
                </c:pt>
                <c:pt idx="95">
                  <c:v>41735</c:v>
                </c:pt>
                <c:pt idx="96">
                  <c:v>41736</c:v>
                </c:pt>
                <c:pt idx="97">
                  <c:v>41737</c:v>
                </c:pt>
                <c:pt idx="98">
                  <c:v>41738</c:v>
                </c:pt>
                <c:pt idx="99">
                  <c:v>41739</c:v>
                </c:pt>
                <c:pt idx="100">
                  <c:v>41740</c:v>
                </c:pt>
                <c:pt idx="101">
                  <c:v>41741</c:v>
                </c:pt>
                <c:pt idx="102">
                  <c:v>41742</c:v>
                </c:pt>
                <c:pt idx="103">
                  <c:v>41743</c:v>
                </c:pt>
                <c:pt idx="104">
                  <c:v>41744</c:v>
                </c:pt>
                <c:pt idx="105">
                  <c:v>41745</c:v>
                </c:pt>
                <c:pt idx="106">
                  <c:v>41746</c:v>
                </c:pt>
                <c:pt idx="107">
                  <c:v>41747</c:v>
                </c:pt>
                <c:pt idx="108">
                  <c:v>41748</c:v>
                </c:pt>
                <c:pt idx="109">
                  <c:v>41749</c:v>
                </c:pt>
                <c:pt idx="110">
                  <c:v>41750</c:v>
                </c:pt>
                <c:pt idx="111">
                  <c:v>41751</c:v>
                </c:pt>
                <c:pt idx="112">
                  <c:v>41752</c:v>
                </c:pt>
                <c:pt idx="113">
                  <c:v>41753</c:v>
                </c:pt>
                <c:pt idx="114">
                  <c:v>41754</c:v>
                </c:pt>
                <c:pt idx="115">
                  <c:v>41755</c:v>
                </c:pt>
                <c:pt idx="116">
                  <c:v>41756</c:v>
                </c:pt>
                <c:pt idx="117">
                  <c:v>41757</c:v>
                </c:pt>
                <c:pt idx="118">
                  <c:v>41758</c:v>
                </c:pt>
                <c:pt idx="119">
                  <c:v>41759</c:v>
                </c:pt>
                <c:pt idx="120">
                  <c:v>41760</c:v>
                </c:pt>
                <c:pt idx="121">
                  <c:v>41761</c:v>
                </c:pt>
                <c:pt idx="122">
                  <c:v>41762</c:v>
                </c:pt>
                <c:pt idx="123">
                  <c:v>41763</c:v>
                </c:pt>
                <c:pt idx="124">
                  <c:v>41764</c:v>
                </c:pt>
                <c:pt idx="125">
                  <c:v>41765</c:v>
                </c:pt>
                <c:pt idx="126">
                  <c:v>41766</c:v>
                </c:pt>
                <c:pt idx="127">
                  <c:v>41767</c:v>
                </c:pt>
                <c:pt idx="128">
                  <c:v>41768</c:v>
                </c:pt>
                <c:pt idx="129">
                  <c:v>41769</c:v>
                </c:pt>
                <c:pt idx="130">
                  <c:v>41770</c:v>
                </c:pt>
                <c:pt idx="131">
                  <c:v>41771</c:v>
                </c:pt>
                <c:pt idx="132">
                  <c:v>41772</c:v>
                </c:pt>
                <c:pt idx="133">
                  <c:v>41773</c:v>
                </c:pt>
                <c:pt idx="134">
                  <c:v>41774</c:v>
                </c:pt>
                <c:pt idx="135">
                  <c:v>41775</c:v>
                </c:pt>
                <c:pt idx="136">
                  <c:v>41776</c:v>
                </c:pt>
                <c:pt idx="137">
                  <c:v>41777</c:v>
                </c:pt>
                <c:pt idx="138">
                  <c:v>41778</c:v>
                </c:pt>
                <c:pt idx="139">
                  <c:v>41779</c:v>
                </c:pt>
                <c:pt idx="140">
                  <c:v>41780</c:v>
                </c:pt>
                <c:pt idx="141">
                  <c:v>41781</c:v>
                </c:pt>
                <c:pt idx="142">
                  <c:v>41782</c:v>
                </c:pt>
                <c:pt idx="143">
                  <c:v>41783</c:v>
                </c:pt>
                <c:pt idx="144">
                  <c:v>41784</c:v>
                </c:pt>
                <c:pt idx="145">
                  <c:v>41785</c:v>
                </c:pt>
                <c:pt idx="146">
                  <c:v>41786</c:v>
                </c:pt>
                <c:pt idx="147">
                  <c:v>41787</c:v>
                </c:pt>
                <c:pt idx="148">
                  <c:v>41788</c:v>
                </c:pt>
                <c:pt idx="149">
                  <c:v>41789</c:v>
                </c:pt>
                <c:pt idx="150">
                  <c:v>41790</c:v>
                </c:pt>
                <c:pt idx="151">
                  <c:v>41791</c:v>
                </c:pt>
                <c:pt idx="152">
                  <c:v>41792</c:v>
                </c:pt>
                <c:pt idx="153">
                  <c:v>41793</c:v>
                </c:pt>
                <c:pt idx="154">
                  <c:v>41794</c:v>
                </c:pt>
                <c:pt idx="155">
                  <c:v>41795</c:v>
                </c:pt>
                <c:pt idx="156">
                  <c:v>41796</c:v>
                </c:pt>
                <c:pt idx="157">
                  <c:v>41797</c:v>
                </c:pt>
                <c:pt idx="158">
                  <c:v>41798</c:v>
                </c:pt>
                <c:pt idx="159">
                  <c:v>41799</c:v>
                </c:pt>
                <c:pt idx="160">
                  <c:v>41800</c:v>
                </c:pt>
                <c:pt idx="161">
                  <c:v>41801</c:v>
                </c:pt>
                <c:pt idx="162">
                  <c:v>41802</c:v>
                </c:pt>
                <c:pt idx="163">
                  <c:v>41803</c:v>
                </c:pt>
                <c:pt idx="164">
                  <c:v>41804</c:v>
                </c:pt>
                <c:pt idx="165">
                  <c:v>41805</c:v>
                </c:pt>
                <c:pt idx="166">
                  <c:v>41806</c:v>
                </c:pt>
                <c:pt idx="167">
                  <c:v>41807</c:v>
                </c:pt>
                <c:pt idx="168">
                  <c:v>41808</c:v>
                </c:pt>
                <c:pt idx="169">
                  <c:v>41809</c:v>
                </c:pt>
                <c:pt idx="170">
                  <c:v>41810</c:v>
                </c:pt>
                <c:pt idx="171">
                  <c:v>41811</c:v>
                </c:pt>
                <c:pt idx="172">
                  <c:v>41812</c:v>
                </c:pt>
                <c:pt idx="173">
                  <c:v>41813</c:v>
                </c:pt>
                <c:pt idx="174">
                  <c:v>41814</c:v>
                </c:pt>
                <c:pt idx="175">
                  <c:v>41815</c:v>
                </c:pt>
                <c:pt idx="176">
                  <c:v>41816</c:v>
                </c:pt>
                <c:pt idx="177">
                  <c:v>41817</c:v>
                </c:pt>
                <c:pt idx="178">
                  <c:v>41818</c:v>
                </c:pt>
                <c:pt idx="179">
                  <c:v>41819</c:v>
                </c:pt>
                <c:pt idx="180">
                  <c:v>41820</c:v>
                </c:pt>
                <c:pt idx="181">
                  <c:v>41821</c:v>
                </c:pt>
                <c:pt idx="182">
                  <c:v>41822</c:v>
                </c:pt>
                <c:pt idx="183">
                  <c:v>41823</c:v>
                </c:pt>
                <c:pt idx="184">
                  <c:v>41824</c:v>
                </c:pt>
                <c:pt idx="185">
                  <c:v>41825</c:v>
                </c:pt>
                <c:pt idx="186">
                  <c:v>41826</c:v>
                </c:pt>
                <c:pt idx="187">
                  <c:v>41827</c:v>
                </c:pt>
                <c:pt idx="188">
                  <c:v>41828</c:v>
                </c:pt>
                <c:pt idx="189">
                  <c:v>41829</c:v>
                </c:pt>
                <c:pt idx="190">
                  <c:v>41830</c:v>
                </c:pt>
                <c:pt idx="191">
                  <c:v>41831</c:v>
                </c:pt>
                <c:pt idx="192">
                  <c:v>41832</c:v>
                </c:pt>
                <c:pt idx="193">
                  <c:v>41833</c:v>
                </c:pt>
                <c:pt idx="194">
                  <c:v>41834</c:v>
                </c:pt>
                <c:pt idx="195">
                  <c:v>41835</c:v>
                </c:pt>
                <c:pt idx="196">
                  <c:v>41836</c:v>
                </c:pt>
                <c:pt idx="197">
                  <c:v>41837</c:v>
                </c:pt>
                <c:pt idx="198">
                  <c:v>41838</c:v>
                </c:pt>
                <c:pt idx="199">
                  <c:v>41839</c:v>
                </c:pt>
                <c:pt idx="200">
                  <c:v>41840</c:v>
                </c:pt>
                <c:pt idx="201">
                  <c:v>41841</c:v>
                </c:pt>
                <c:pt idx="202">
                  <c:v>41842</c:v>
                </c:pt>
                <c:pt idx="203">
                  <c:v>41843</c:v>
                </c:pt>
                <c:pt idx="204">
                  <c:v>41844</c:v>
                </c:pt>
                <c:pt idx="205">
                  <c:v>41845</c:v>
                </c:pt>
                <c:pt idx="206">
                  <c:v>41846</c:v>
                </c:pt>
                <c:pt idx="207">
                  <c:v>41847</c:v>
                </c:pt>
                <c:pt idx="208">
                  <c:v>41848</c:v>
                </c:pt>
                <c:pt idx="209">
                  <c:v>41849</c:v>
                </c:pt>
                <c:pt idx="210">
                  <c:v>41850</c:v>
                </c:pt>
                <c:pt idx="211">
                  <c:v>41851</c:v>
                </c:pt>
                <c:pt idx="212">
                  <c:v>41852</c:v>
                </c:pt>
                <c:pt idx="213">
                  <c:v>41853</c:v>
                </c:pt>
                <c:pt idx="214">
                  <c:v>41854</c:v>
                </c:pt>
                <c:pt idx="215">
                  <c:v>41855</c:v>
                </c:pt>
                <c:pt idx="216">
                  <c:v>41856</c:v>
                </c:pt>
                <c:pt idx="217">
                  <c:v>41857</c:v>
                </c:pt>
                <c:pt idx="218">
                  <c:v>41858</c:v>
                </c:pt>
                <c:pt idx="219">
                  <c:v>41859</c:v>
                </c:pt>
                <c:pt idx="220">
                  <c:v>41860</c:v>
                </c:pt>
                <c:pt idx="221">
                  <c:v>41861</c:v>
                </c:pt>
                <c:pt idx="222">
                  <c:v>41862</c:v>
                </c:pt>
                <c:pt idx="223">
                  <c:v>41863</c:v>
                </c:pt>
                <c:pt idx="224">
                  <c:v>41864</c:v>
                </c:pt>
                <c:pt idx="225">
                  <c:v>41865</c:v>
                </c:pt>
                <c:pt idx="226">
                  <c:v>41866</c:v>
                </c:pt>
                <c:pt idx="227">
                  <c:v>41867</c:v>
                </c:pt>
                <c:pt idx="228">
                  <c:v>41868</c:v>
                </c:pt>
                <c:pt idx="229">
                  <c:v>41869</c:v>
                </c:pt>
                <c:pt idx="230">
                  <c:v>41870</c:v>
                </c:pt>
                <c:pt idx="231">
                  <c:v>41871</c:v>
                </c:pt>
                <c:pt idx="232">
                  <c:v>41872</c:v>
                </c:pt>
                <c:pt idx="233">
                  <c:v>41873</c:v>
                </c:pt>
                <c:pt idx="234">
                  <c:v>41874</c:v>
                </c:pt>
                <c:pt idx="235">
                  <c:v>41875</c:v>
                </c:pt>
                <c:pt idx="236">
                  <c:v>41876</c:v>
                </c:pt>
                <c:pt idx="237">
                  <c:v>41877</c:v>
                </c:pt>
                <c:pt idx="238">
                  <c:v>41878</c:v>
                </c:pt>
                <c:pt idx="239">
                  <c:v>41879</c:v>
                </c:pt>
                <c:pt idx="240">
                  <c:v>41880</c:v>
                </c:pt>
                <c:pt idx="241">
                  <c:v>41881</c:v>
                </c:pt>
                <c:pt idx="242">
                  <c:v>41882</c:v>
                </c:pt>
                <c:pt idx="243">
                  <c:v>41883</c:v>
                </c:pt>
                <c:pt idx="244">
                  <c:v>41884</c:v>
                </c:pt>
                <c:pt idx="245">
                  <c:v>41885</c:v>
                </c:pt>
                <c:pt idx="246">
                  <c:v>41886</c:v>
                </c:pt>
                <c:pt idx="247">
                  <c:v>41887</c:v>
                </c:pt>
                <c:pt idx="248">
                  <c:v>41888</c:v>
                </c:pt>
                <c:pt idx="249">
                  <c:v>41889</c:v>
                </c:pt>
                <c:pt idx="250">
                  <c:v>41890</c:v>
                </c:pt>
                <c:pt idx="251">
                  <c:v>41891</c:v>
                </c:pt>
                <c:pt idx="252">
                  <c:v>41892</c:v>
                </c:pt>
                <c:pt idx="253">
                  <c:v>41893</c:v>
                </c:pt>
                <c:pt idx="254">
                  <c:v>41894</c:v>
                </c:pt>
                <c:pt idx="255">
                  <c:v>41895</c:v>
                </c:pt>
                <c:pt idx="256">
                  <c:v>41896</c:v>
                </c:pt>
                <c:pt idx="257">
                  <c:v>41897</c:v>
                </c:pt>
                <c:pt idx="258">
                  <c:v>41898</c:v>
                </c:pt>
                <c:pt idx="259">
                  <c:v>41899</c:v>
                </c:pt>
                <c:pt idx="260">
                  <c:v>41900</c:v>
                </c:pt>
                <c:pt idx="261">
                  <c:v>41901</c:v>
                </c:pt>
                <c:pt idx="262">
                  <c:v>41902</c:v>
                </c:pt>
                <c:pt idx="263">
                  <c:v>41903</c:v>
                </c:pt>
                <c:pt idx="264">
                  <c:v>41904</c:v>
                </c:pt>
                <c:pt idx="265">
                  <c:v>41905</c:v>
                </c:pt>
                <c:pt idx="266">
                  <c:v>41906</c:v>
                </c:pt>
                <c:pt idx="267">
                  <c:v>41907</c:v>
                </c:pt>
                <c:pt idx="268">
                  <c:v>41908</c:v>
                </c:pt>
                <c:pt idx="269">
                  <c:v>41909</c:v>
                </c:pt>
                <c:pt idx="270">
                  <c:v>41910</c:v>
                </c:pt>
                <c:pt idx="271">
                  <c:v>41911</c:v>
                </c:pt>
                <c:pt idx="272">
                  <c:v>41912</c:v>
                </c:pt>
                <c:pt idx="273">
                  <c:v>41913</c:v>
                </c:pt>
                <c:pt idx="274">
                  <c:v>41914</c:v>
                </c:pt>
                <c:pt idx="275">
                  <c:v>41915</c:v>
                </c:pt>
                <c:pt idx="276">
                  <c:v>41916</c:v>
                </c:pt>
                <c:pt idx="277">
                  <c:v>41917</c:v>
                </c:pt>
                <c:pt idx="278">
                  <c:v>41918</c:v>
                </c:pt>
                <c:pt idx="279">
                  <c:v>41919</c:v>
                </c:pt>
                <c:pt idx="280">
                  <c:v>41920</c:v>
                </c:pt>
                <c:pt idx="281">
                  <c:v>41921</c:v>
                </c:pt>
                <c:pt idx="282">
                  <c:v>41922</c:v>
                </c:pt>
                <c:pt idx="283">
                  <c:v>41923</c:v>
                </c:pt>
                <c:pt idx="284">
                  <c:v>41924</c:v>
                </c:pt>
                <c:pt idx="285">
                  <c:v>41925</c:v>
                </c:pt>
                <c:pt idx="286">
                  <c:v>41926</c:v>
                </c:pt>
                <c:pt idx="287">
                  <c:v>41927</c:v>
                </c:pt>
                <c:pt idx="288">
                  <c:v>41928</c:v>
                </c:pt>
                <c:pt idx="289">
                  <c:v>41929</c:v>
                </c:pt>
                <c:pt idx="290">
                  <c:v>41930</c:v>
                </c:pt>
                <c:pt idx="291">
                  <c:v>41931</c:v>
                </c:pt>
                <c:pt idx="292">
                  <c:v>41932</c:v>
                </c:pt>
                <c:pt idx="293">
                  <c:v>41933</c:v>
                </c:pt>
                <c:pt idx="294">
                  <c:v>41934</c:v>
                </c:pt>
                <c:pt idx="295">
                  <c:v>41935</c:v>
                </c:pt>
                <c:pt idx="296">
                  <c:v>41936</c:v>
                </c:pt>
                <c:pt idx="297">
                  <c:v>41937</c:v>
                </c:pt>
                <c:pt idx="298">
                  <c:v>41938</c:v>
                </c:pt>
                <c:pt idx="299">
                  <c:v>41939</c:v>
                </c:pt>
                <c:pt idx="300">
                  <c:v>41940</c:v>
                </c:pt>
                <c:pt idx="301">
                  <c:v>41941</c:v>
                </c:pt>
                <c:pt idx="302">
                  <c:v>41942</c:v>
                </c:pt>
                <c:pt idx="303">
                  <c:v>41943</c:v>
                </c:pt>
                <c:pt idx="304">
                  <c:v>41944</c:v>
                </c:pt>
                <c:pt idx="305">
                  <c:v>41945</c:v>
                </c:pt>
                <c:pt idx="306">
                  <c:v>41946</c:v>
                </c:pt>
                <c:pt idx="307">
                  <c:v>41947</c:v>
                </c:pt>
                <c:pt idx="308">
                  <c:v>41948</c:v>
                </c:pt>
                <c:pt idx="309">
                  <c:v>41949</c:v>
                </c:pt>
                <c:pt idx="310">
                  <c:v>41950</c:v>
                </c:pt>
                <c:pt idx="311">
                  <c:v>41951</c:v>
                </c:pt>
                <c:pt idx="312">
                  <c:v>41952</c:v>
                </c:pt>
                <c:pt idx="313">
                  <c:v>41953</c:v>
                </c:pt>
                <c:pt idx="314">
                  <c:v>41954</c:v>
                </c:pt>
                <c:pt idx="315">
                  <c:v>41955</c:v>
                </c:pt>
                <c:pt idx="316">
                  <c:v>41956</c:v>
                </c:pt>
                <c:pt idx="317">
                  <c:v>41957</c:v>
                </c:pt>
                <c:pt idx="318">
                  <c:v>41958</c:v>
                </c:pt>
                <c:pt idx="319">
                  <c:v>41959</c:v>
                </c:pt>
                <c:pt idx="320">
                  <c:v>41960</c:v>
                </c:pt>
                <c:pt idx="321">
                  <c:v>41961</c:v>
                </c:pt>
                <c:pt idx="322">
                  <c:v>41962</c:v>
                </c:pt>
                <c:pt idx="323">
                  <c:v>41963</c:v>
                </c:pt>
                <c:pt idx="324">
                  <c:v>41964</c:v>
                </c:pt>
                <c:pt idx="325">
                  <c:v>41965</c:v>
                </c:pt>
                <c:pt idx="326">
                  <c:v>41966</c:v>
                </c:pt>
                <c:pt idx="327">
                  <c:v>41967</c:v>
                </c:pt>
                <c:pt idx="328">
                  <c:v>41968</c:v>
                </c:pt>
                <c:pt idx="329">
                  <c:v>41969</c:v>
                </c:pt>
                <c:pt idx="330">
                  <c:v>41970</c:v>
                </c:pt>
                <c:pt idx="331">
                  <c:v>41971</c:v>
                </c:pt>
                <c:pt idx="332">
                  <c:v>41972</c:v>
                </c:pt>
                <c:pt idx="333">
                  <c:v>41973</c:v>
                </c:pt>
                <c:pt idx="334">
                  <c:v>41974</c:v>
                </c:pt>
                <c:pt idx="335">
                  <c:v>41975</c:v>
                </c:pt>
                <c:pt idx="336">
                  <c:v>41976</c:v>
                </c:pt>
                <c:pt idx="337">
                  <c:v>41977</c:v>
                </c:pt>
                <c:pt idx="338">
                  <c:v>41978</c:v>
                </c:pt>
                <c:pt idx="339">
                  <c:v>41979</c:v>
                </c:pt>
                <c:pt idx="340">
                  <c:v>41980</c:v>
                </c:pt>
                <c:pt idx="341">
                  <c:v>41981</c:v>
                </c:pt>
                <c:pt idx="342">
                  <c:v>41982</c:v>
                </c:pt>
                <c:pt idx="343">
                  <c:v>41983</c:v>
                </c:pt>
                <c:pt idx="344">
                  <c:v>41984</c:v>
                </c:pt>
                <c:pt idx="345">
                  <c:v>41985</c:v>
                </c:pt>
                <c:pt idx="346">
                  <c:v>41986</c:v>
                </c:pt>
                <c:pt idx="347">
                  <c:v>41987</c:v>
                </c:pt>
                <c:pt idx="348">
                  <c:v>41988</c:v>
                </c:pt>
                <c:pt idx="349">
                  <c:v>41989</c:v>
                </c:pt>
                <c:pt idx="350">
                  <c:v>41990</c:v>
                </c:pt>
                <c:pt idx="351">
                  <c:v>41991</c:v>
                </c:pt>
                <c:pt idx="352">
                  <c:v>41992</c:v>
                </c:pt>
                <c:pt idx="353">
                  <c:v>41993</c:v>
                </c:pt>
                <c:pt idx="354">
                  <c:v>41994</c:v>
                </c:pt>
                <c:pt idx="355">
                  <c:v>41995</c:v>
                </c:pt>
                <c:pt idx="356">
                  <c:v>41996</c:v>
                </c:pt>
                <c:pt idx="357">
                  <c:v>41997</c:v>
                </c:pt>
                <c:pt idx="358">
                  <c:v>41998</c:v>
                </c:pt>
                <c:pt idx="359">
                  <c:v>41999</c:v>
                </c:pt>
                <c:pt idx="360">
                  <c:v>42000</c:v>
                </c:pt>
                <c:pt idx="361">
                  <c:v>42001</c:v>
                </c:pt>
                <c:pt idx="362">
                  <c:v>42002</c:v>
                </c:pt>
                <c:pt idx="363">
                  <c:v>42003</c:v>
                </c:pt>
                <c:pt idx="364">
                  <c:v>42004</c:v>
                </c:pt>
              </c:numCache>
            </c:numRef>
          </c:cat>
          <c:val>
            <c:numRef>
              <c:f>Gáz!$C$8:$C$372</c:f>
              <c:numCache>
                <c:formatCode>#,##0;[Red]\-#,##0</c:formatCode>
                <c:ptCount val="365"/>
                <c:pt idx="0">
                  <c:v>5236</c:v>
                </c:pt>
                <c:pt idx="1">
                  <c:v>3225</c:v>
                </c:pt>
                <c:pt idx="2">
                  <c:v>4310</c:v>
                </c:pt>
                <c:pt idx="3">
                  <c:v>4244</c:v>
                </c:pt>
                <c:pt idx="4">
                  <c:v>4223</c:v>
                </c:pt>
                <c:pt idx="5">
                  <c:v>3747</c:v>
                </c:pt>
                <c:pt idx="6">
                  <c:v>3976</c:v>
                </c:pt>
                <c:pt idx="7">
                  <c:v>4197</c:v>
                </c:pt>
                <c:pt idx="8">
                  <c:v>3972</c:v>
                </c:pt>
                <c:pt idx="9">
                  <c:v>3470</c:v>
                </c:pt>
                <c:pt idx="10">
                  <c:v>4632</c:v>
                </c:pt>
                <c:pt idx="11">
                  <c:v>4104</c:v>
                </c:pt>
                <c:pt idx="12">
                  <c:v>4004</c:v>
                </c:pt>
                <c:pt idx="13">
                  <c:v>4609</c:v>
                </c:pt>
                <c:pt idx="14">
                  <c:v>4033</c:v>
                </c:pt>
                <c:pt idx="15">
                  <c:v>4218</c:v>
                </c:pt>
                <c:pt idx="16">
                  <c:v>4326</c:v>
                </c:pt>
                <c:pt idx="17">
                  <c:v>4050</c:v>
                </c:pt>
                <c:pt idx="18">
                  <c:v>3874</c:v>
                </c:pt>
                <c:pt idx="19">
                  <c:v>3905</c:v>
                </c:pt>
                <c:pt idx="20">
                  <c:v>3739</c:v>
                </c:pt>
                <c:pt idx="21">
                  <c:v>3582</c:v>
                </c:pt>
                <c:pt idx="22">
                  <c:v>3831</c:v>
                </c:pt>
                <c:pt idx="23">
                  <c:v>4354</c:v>
                </c:pt>
                <c:pt idx="24">
                  <c:v>4514</c:v>
                </c:pt>
                <c:pt idx="25">
                  <c:v>4488</c:v>
                </c:pt>
                <c:pt idx="26">
                  <c:v>5300</c:v>
                </c:pt>
                <c:pt idx="27">
                  <c:v>5847</c:v>
                </c:pt>
                <c:pt idx="28">
                  <c:v>4530</c:v>
                </c:pt>
                <c:pt idx="29">
                  <c:v>4793</c:v>
                </c:pt>
                <c:pt idx="30">
                  <c:v>4681</c:v>
                </c:pt>
                <c:pt idx="31">
                  <c:v>5453</c:v>
                </c:pt>
                <c:pt idx="32">
                  <c:v>5423</c:v>
                </c:pt>
                <c:pt idx="33">
                  <c:v>5641</c:v>
                </c:pt>
                <c:pt idx="34">
                  <c:v>4591</c:v>
                </c:pt>
                <c:pt idx="35">
                  <c:v>4430</c:v>
                </c:pt>
                <c:pt idx="36">
                  <c:v>4731</c:v>
                </c:pt>
                <c:pt idx="37">
                  <c:v>4396</c:v>
                </c:pt>
                <c:pt idx="38">
                  <c:v>4096</c:v>
                </c:pt>
                <c:pt idx="39">
                  <c:v>3683</c:v>
                </c:pt>
                <c:pt idx="40">
                  <c:v>3833</c:v>
                </c:pt>
                <c:pt idx="41">
                  <c:v>3801</c:v>
                </c:pt>
                <c:pt idx="42">
                  <c:v>3751</c:v>
                </c:pt>
                <c:pt idx="43">
                  <c:v>3813</c:v>
                </c:pt>
                <c:pt idx="44">
                  <c:v>3943</c:v>
                </c:pt>
                <c:pt idx="45">
                  <c:v>3569</c:v>
                </c:pt>
                <c:pt idx="46">
                  <c:v>4037</c:v>
                </c:pt>
                <c:pt idx="47">
                  <c:v>3411</c:v>
                </c:pt>
                <c:pt idx="48">
                  <c:v>4103</c:v>
                </c:pt>
                <c:pt idx="49">
                  <c:v>4051</c:v>
                </c:pt>
                <c:pt idx="50">
                  <c:v>3683</c:v>
                </c:pt>
                <c:pt idx="51">
                  <c:v>3464</c:v>
                </c:pt>
                <c:pt idx="52">
                  <c:v>3909</c:v>
                </c:pt>
                <c:pt idx="53">
                  <c:v>3711</c:v>
                </c:pt>
                <c:pt idx="54">
                  <c:v>3443</c:v>
                </c:pt>
                <c:pt idx="55">
                  <c:v>3461</c:v>
                </c:pt>
                <c:pt idx="56">
                  <c:v>3913</c:v>
                </c:pt>
                <c:pt idx="57">
                  <c:v>3152</c:v>
                </c:pt>
                <c:pt idx="58">
                  <c:v>3847</c:v>
                </c:pt>
                <c:pt idx="59">
                  <c:v>3898</c:v>
                </c:pt>
                <c:pt idx="60">
                  <c:v>3624</c:v>
                </c:pt>
                <c:pt idx="61">
                  <c:v>3797</c:v>
                </c:pt>
                <c:pt idx="62">
                  <c:v>3978</c:v>
                </c:pt>
                <c:pt idx="63">
                  <c:v>3365</c:v>
                </c:pt>
                <c:pt idx="64">
                  <c:v>3631</c:v>
                </c:pt>
                <c:pt idx="65">
                  <c:v>3238</c:v>
                </c:pt>
                <c:pt idx="66">
                  <c:v>3306</c:v>
                </c:pt>
                <c:pt idx="67">
                  <c:v>2616</c:v>
                </c:pt>
                <c:pt idx="68">
                  <c:v>2622</c:v>
                </c:pt>
                <c:pt idx="69">
                  <c:v>2545</c:v>
                </c:pt>
                <c:pt idx="70">
                  <c:v>2914</c:v>
                </c:pt>
                <c:pt idx="71">
                  <c:v>2533</c:v>
                </c:pt>
                <c:pt idx="72">
                  <c:v>2690</c:v>
                </c:pt>
                <c:pt idx="73">
                  <c:v>2231</c:v>
                </c:pt>
                <c:pt idx="74">
                  <c:v>2670</c:v>
                </c:pt>
                <c:pt idx="75">
                  <c:v>2661</c:v>
                </c:pt>
                <c:pt idx="76">
                  <c:v>2896</c:v>
                </c:pt>
                <c:pt idx="77">
                  <c:v>2482</c:v>
                </c:pt>
                <c:pt idx="78">
                  <c:v>2198</c:v>
                </c:pt>
                <c:pt idx="79">
                  <c:v>1981</c:v>
                </c:pt>
                <c:pt idx="80">
                  <c:v>2103</c:v>
                </c:pt>
                <c:pt idx="81">
                  <c:v>1987</c:v>
                </c:pt>
                <c:pt idx="82">
                  <c:v>2249</c:v>
                </c:pt>
                <c:pt idx="83">
                  <c:v>2712</c:v>
                </c:pt>
                <c:pt idx="84">
                  <c:v>3106</c:v>
                </c:pt>
                <c:pt idx="85">
                  <c:v>2873</c:v>
                </c:pt>
                <c:pt idx="86">
                  <c:v>2607</c:v>
                </c:pt>
                <c:pt idx="87">
                  <c:v>1910</c:v>
                </c:pt>
                <c:pt idx="88">
                  <c:v>1828</c:v>
                </c:pt>
                <c:pt idx="89">
                  <c:v>1968</c:v>
                </c:pt>
                <c:pt idx="90">
                  <c:v>1908</c:v>
                </c:pt>
                <c:pt idx="91">
                  <c:v>1642</c:v>
                </c:pt>
                <c:pt idx="92">
                  <c:v>2108</c:v>
                </c:pt>
                <c:pt idx="93">
                  <c:v>1782</c:v>
                </c:pt>
                <c:pt idx="94">
                  <c:v>1878</c:v>
                </c:pt>
                <c:pt idx="95">
                  <c:v>1499</c:v>
                </c:pt>
                <c:pt idx="96">
                  <c:v>1966</c:v>
                </c:pt>
                <c:pt idx="97">
                  <c:v>2027</c:v>
                </c:pt>
                <c:pt idx="98">
                  <c:v>1949</c:v>
                </c:pt>
                <c:pt idx="99">
                  <c:v>2192</c:v>
                </c:pt>
                <c:pt idx="100">
                  <c:v>2651</c:v>
                </c:pt>
                <c:pt idx="101">
                  <c:v>2051</c:v>
                </c:pt>
                <c:pt idx="102">
                  <c:v>2057</c:v>
                </c:pt>
                <c:pt idx="103">
                  <c:v>1883</c:v>
                </c:pt>
                <c:pt idx="104">
                  <c:v>2320</c:v>
                </c:pt>
                <c:pt idx="105">
                  <c:v>2619</c:v>
                </c:pt>
                <c:pt idx="106">
                  <c:v>2468</c:v>
                </c:pt>
                <c:pt idx="107">
                  <c:v>2613</c:v>
                </c:pt>
                <c:pt idx="108">
                  <c:v>2416</c:v>
                </c:pt>
                <c:pt idx="109">
                  <c:v>1950</c:v>
                </c:pt>
                <c:pt idx="110">
                  <c:v>2730</c:v>
                </c:pt>
                <c:pt idx="111">
                  <c:v>1629</c:v>
                </c:pt>
                <c:pt idx="112">
                  <c:v>2494</c:v>
                </c:pt>
                <c:pt idx="113">
                  <c:v>1911</c:v>
                </c:pt>
                <c:pt idx="114">
                  <c:v>1478</c:v>
                </c:pt>
                <c:pt idx="115">
                  <c:v>1297</c:v>
                </c:pt>
                <c:pt idx="116">
                  <c:v>1868</c:v>
                </c:pt>
                <c:pt idx="117">
                  <c:v>1204</c:v>
                </c:pt>
                <c:pt idx="118">
                  <c:v>1145</c:v>
                </c:pt>
                <c:pt idx="119">
                  <c:v>1168</c:v>
                </c:pt>
                <c:pt idx="120">
                  <c:v>1282</c:v>
                </c:pt>
                <c:pt idx="121">
                  <c:v>1137</c:v>
                </c:pt>
                <c:pt idx="122">
                  <c:v>1251</c:v>
                </c:pt>
                <c:pt idx="123">
                  <c:v>1315</c:v>
                </c:pt>
                <c:pt idx="124">
                  <c:v>2360</c:v>
                </c:pt>
                <c:pt idx="125">
                  <c:v>2367</c:v>
                </c:pt>
                <c:pt idx="126">
                  <c:v>1920</c:v>
                </c:pt>
                <c:pt idx="127">
                  <c:v>2046</c:v>
                </c:pt>
                <c:pt idx="128">
                  <c:v>1678</c:v>
                </c:pt>
                <c:pt idx="129">
                  <c:v>1486</c:v>
                </c:pt>
                <c:pt idx="130">
                  <c:v>1631</c:v>
                </c:pt>
                <c:pt idx="131">
                  <c:v>1987</c:v>
                </c:pt>
                <c:pt idx="132">
                  <c:v>2245</c:v>
                </c:pt>
                <c:pt idx="133">
                  <c:v>2475</c:v>
                </c:pt>
                <c:pt idx="134">
                  <c:v>2756</c:v>
                </c:pt>
                <c:pt idx="135">
                  <c:v>2943</c:v>
                </c:pt>
                <c:pt idx="136">
                  <c:v>2319</c:v>
                </c:pt>
                <c:pt idx="137">
                  <c:v>2327</c:v>
                </c:pt>
                <c:pt idx="138">
                  <c:v>2141</c:v>
                </c:pt>
                <c:pt idx="139">
                  <c:v>1524</c:v>
                </c:pt>
                <c:pt idx="140">
                  <c:v>1194</c:v>
                </c:pt>
                <c:pt idx="141">
                  <c:v>1223</c:v>
                </c:pt>
                <c:pt idx="142">
                  <c:v>1176</c:v>
                </c:pt>
                <c:pt idx="143">
                  <c:v>1439</c:v>
                </c:pt>
                <c:pt idx="144">
                  <c:v>1312</c:v>
                </c:pt>
                <c:pt idx="145">
                  <c:v>1362</c:v>
                </c:pt>
                <c:pt idx="146">
                  <c:v>1324</c:v>
                </c:pt>
                <c:pt idx="147">
                  <c:v>1343</c:v>
                </c:pt>
                <c:pt idx="148">
                  <c:v>1443</c:v>
                </c:pt>
                <c:pt idx="149">
                  <c:v>1435</c:v>
                </c:pt>
                <c:pt idx="150">
                  <c:v>1459</c:v>
                </c:pt>
                <c:pt idx="151">
                  <c:v>1460</c:v>
                </c:pt>
                <c:pt idx="152">
                  <c:v>1446</c:v>
                </c:pt>
                <c:pt idx="153">
                  <c:v>1454</c:v>
                </c:pt>
                <c:pt idx="154">
                  <c:v>1476</c:v>
                </c:pt>
                <c:pt idx="155">
                  <c:v>1361</c:v>
                </c:pt>
                <c:pt idx="156">
                  <c:v>1460</c:v>
                </c:pt>
                <c:pt idx="157">
                  <c:v>1398</c:v>
                </c:pt>
                <c:pt idx="158">
                  <c:v>1262</c:v>
                </c:pt>
                <c:pt idx="159">
                  <c:v>1305</c:v>
                </c:pt>
                <c:pt idx="160">
                  <c:v>1237</c:v>
                </c:pt>
                <c:pt idx="161">
                  <c:v>1228</c:v>
                </c:pt>
                <c:pt idx="162">
                  <c:v>1284</c:v>
                </c:pt>
                <c:pt idx="163">
                  <c:v>1305</c:v>
                </c:pt>
                <c:pt idx="164">
                  <c:v>1260</c:v>
                </c:pt>
                <c:pt idx="165">
                  <c:v>1285</c:v>
                </c:pt>
                <c:pt idx="166">
                  <c:v>1198</c:v>
                </c:pt>
                <c:pt idx="167">
                  <c:v>1291</c:v>
                </c:pt>
                <c:pt idx="168">
                  <c:v>1396</c:v>
                </c:pt>
                <c:pt idx="169">
                  <c:v>1318</c:v>
                </c:pt>
                <c:pt idx="170">
                  <c:v>1304</c:v>
                </c:pt>
                <c:pt idx="171">
                  <c:v>1533</c:v>
                </c:pt>
                <c:pt idx="172">
                  <c:v>1265</c:v>
                </c:pt>
                <c:pt idx="173">
                  <c:v>1213</c:v>
                </c:pt>
                <c:pt idx="174">
                  <c:v>1268</c:v>
                </c:pt>
                <c:pt idx="175">
                  <c:v>1277</c:v>
                </c:pt>
                <c:pt idx="176">
                  <c:v>1377</c:v>
                </c:pt>
                <c:pt idx="177">
                  <c:v>1336</c:v>
                </c:pt>
                <c:pt idx="178">
                  <c:v>1356</c:v>
                </c:pt>
                <c:pt idx="179">
                  <c:v>1228</c:v>
                </c:pt>
                <c:pt idx="180">
                  <c:v>1230</c:v>
                </c:pt>
                <c:pt idx="181">
                  <c:v>1494</c:v>
                </c:pt>
                <c:pt idx="182">
                  <c:v>1303</c:v>
                </c:pt>
                <c:pt idx="183">
                  <c:v>1340</c:v>
                </c:pt>
                <c:pt idx="184">
                  <c:v>1428</c:v>
                </c:pt>
                <c:pt idx="185">
                  <c:v>1331</c:v>
                </c:pt>
                <c:pt idx="186">
                  <c:v>791</c:v>
                </c:pt>
                <c:pt idx="187">
                  <c:v>1861</c:v>
                </c:pt>
                <c:pt idx="188">
                  <c:v>1439</c:v>
                </c:pt>
                <c:pt idx="189">
                  <c:v>1378</c:v>
                </c:pt>
                <c:pt idx="190">
                  <c:v>1407</c:v>
                </c:pt>
                <c:pt idx="191">
                  <c:v>1351</c:v>
                </c:pt>
                <c:pt idx="192">
                  <c:v>1221</c:v>
                </c:pt>
                <c:pt idx="193">
                  <c:v>1361</c:v>
                </c:pt>
                <c:pt idx="194">
                  <c:v>1461</c:v>
                </c:pt>
                <c:pt idx="195">
                  <c:v>1293</c:v>
                </c:pt>
                <c:pt idx="196">
                  <c:v>1400</c:v>
                </c:pt>
                <c:pt idx="197">
                  <c:v>1316</c:v>
                </c:pt>
                <c:pt idx="198">
                  <c:v>1320</c:v>
                </c:pt>
                <c:pt idx="199">
                  <c:v>1209</c:v>
                </c:pt>
                <c:pt idx="200">
                  <c:v>1282</c:v>
                </c:pt>
                <c:pt idx="201">
                  <c:v>1338</c:v>
                </c:pt>
                <c:pt idx="202">
                  <c:v>1326</c:v>
                </c:pt>
                <c:pt idx="203">
                  <c:v>1275</c:v>
                </c:pt>
                <c:pt idx="204">
                  <c:v>1317</c:v>
                </c:pt>
                <c:pt idx="205">
                  <c:v>1404</c:v>
                </c:pt>
                <c:pt idx="206">
                  <c:v>1343</c:v>
                </c:pt>
                <c:pt idx="207">
                  <c:v>1286</c:v>
                </c:pt>
                <c:pt idx="208">
                  <c:v>1281</c:v>
                </c:pt>
                <c:pt idx="209">
                  <c:v>1398</c:v>
                </c:pt>
                <c:pt idx="210">
                  <c:v>1318</c:v>
                </c:pt>
                <c:pt idx="211">
                  <c:v>1206</c:v>
                </c:pt>
                <c:pt idx="212">
                  <c:v>1181</c:v>
                </c:pt>
                <c:pt idx="213">
                  <c:v>1232</c:v>
                </c:pt>
                <c:pt idx="214">
                  <c:v>1204</c:v>
                </c:pt>
                <c:pt idx="215">
                  <c:v>1194</c:v>
                </c:pt>
                <c:pt idx="216">
                  <c:v>1232</c:v>
                </c:pt>
                <c:pt idx="217">
                  <c:v>1174</c:v>
                </c:pt>
                <c:pt idx="218">
                  <c:v>1252</c:v>
                </c:pt>
                <c:pt idx="219">
                  <c:v>1221</c:v>
                </c:pt>
                <c:pt idx="220">
                  <c:v>1253</c:v>
                </c:pt>
                <c:pt idx="221">
                  <c:v>1114</c:v>
                </c:pt>
                <c:pt idx="222">
                  <c:v>1254</c:v>
                </c:pt>
                <c:pt idx="223">
                  <c:v>526</c:v>
                </c:pt>
                <c:pt idx="224">
                  <c:v>1908</c:v>
                </c:pt>
                <c:pt idx="225">
                  <c:v>1217</c:v>
                </c:pt>
                <c:pt idx="226">
                  <c:v>1388</c:v>
                </c:pt>
                <c:pt idx="227">
                  <c:v>1267</c:v>
                </c:pt>
                <c:pt idx="228">
                  <c:v>1262</c:v>
                </c:pt>
                <c:pt idx="229">
                  <c:v>1277</c:v>
                </c:pt>
                <c:pt idx="230">
                  <c:v>1331</c:v>
                </c:pt>
                <c:pt idx="231">
                  <c:v>1282</c:v>
                </c:pt>
                <c:pt idx="232">
                  <c:v>1264</c:v>
                </c:pt>
                <c:pt idx="233">
                  <c:v>1288</c:v>
                </c:pt>
                <c:pt idx="234">
                  <c:v>1303</c:v>
                </c:pt>
                <c:pt idx="235">
                  <c:v>1308</c:v>
                </c:pt>
                <c:pt idx="236">
                  <c:v>1311</c:v>
                </c:pt>
                <c:pt idx="237">
                  <c:v>1316</c:v>
                </c:pt>
                <c:pt idx="238">
                  <c:v>1339</c:v>
                </c:pt>
                <c:pt idx="239">
                  <c:v>1350</c:v>
                </c:pt>
                <c:pt idx="240">
                  <c:v>1387</c:v>
                </c:pt>
                <c:pt idx="241">
                  <c:v>1309</c:v>
                </c:pt>
                <c:pt idx="242">
                  <c:v>1314</c:v>
                </c:pt>
                <c:pt idx="243">
                  <c:v>1325</c:v>
                </c:pt>
                <c:pt idx="244">
                  <c:v>1343</c:v>
                </c:pt>
                <c:pt idx="245">
                  <c:v>1330</c:v>
                </c:pt>
                <c:pt idx="246">
                  <c:v>1376</c:v>
                </c:pt>
                <c:pt idx="247">
                  <c:v>1261</c:v>
                </c:pt>
                <c:pt idx="248">
                  <c:v>1373</c:v>
                </c:pt>
                <c:pt idx="249">
                  <c:v>1332</c:v>
                </c:pt>
                <c:pt idx="250">
                  <c:v>1268</c:v>
                </c:pt>
                <c:pt idx="251">
                  <c:v>1283</c:v>
                </c:pt>
                <c:pt idx="252">
                  <c:v>1328</c:v>
                </c:pt>
                <c:pt idx="253">
                  <c:v>1355</c:v>
                </c:pt>
                <c:pt idx="254">
                  <c:v>1358</c:v>
                </c:pt>
                <c:pt idx="255">
                  <c:v>1307</c:v>
                </c:pt>
                <c:pt idx="256">
                  <c:v>1250</c:v>
                </c:pt>
                <c:pt idx="257">
                  <c:v>1321</c:v>
                </c:pt>
                <c:pt idx="258">
                  <c:v>1379</c:v>
                </c:pt>
                <c:pt idx="259">
                  <c:v>1350</c:v>
                </c:pt>
                <c:pt idx="260">
                  <c:v>1433</c:v>
                </c:pt>
                <c:pt idx="261">
                  <c:v>1389</c:v>
                </c:pt>
                <c:pt idx="262">
                  <c:v>1525</c:v>
                </c:pt>
                <c:pt idx="263">
                  <c:v>1452</c:v>
                </c:pt>
                <c:pt idx="264">
                  <c:v>1360</c:v>
                </c:pt>
                <c:pt idx="265">
                  <c:v>1640</c:v>
                </c:pt>
                <c:pt idx="266">
                  <c:v>1751</c:v>
                </c:pt>
                <c:pt idx="267">
                  <c:v>1597</c:v>
                </c:pt>
                <c:pt idx="268">
                  <c:v>1748</c:v>
                </c:pt>
                <c:pt idx="269">
                  <c:v>1905</c:v>
                </c:pt>
                <c:pt idx="270">
                  <c:v>1875</c:v>
                </c:pt>
                <c:pt idx="271">
                  <c:v>1579</c:v>
                </c:pt>
                <c:pt idx="272">
                  <c:v>1621</c:v>
                </c:pt>
                <c:pt idx="273">
                  <c:v>1630</c:v>
                </c:pt>
                <c:pt idx="274">
                  <c:v>1631</c:v>
                </c:pt>
                <c:pt idx="275">
                  <c:v>1846</c:v>
                </c:pt>
                <c:pt idx="276">
                  <c:v>1798</c:v>
                </c:pt>
                <c:pt idx="277">
                  <c:v>1889</c:v>
                </c:pt>
                <c:pt idx="278">
                  <c:v>2244</c:v>
                </c:pt>
                <c:pt idx="279">
                  <c:v>2344</c:v>
                </c:pt>
                <c:pt idx="280">
                  <c:v>2021</c:v>
                </c:pt>
                <c:pt idx="281">
                  <c:v>2644</c:v>
                </c:pt>
                <c:pt idx="282">
                  <c:v>1705</c:v>
                </c:pt>
                <c:pt idx="283">
                  <c:v>1670</c:v>
                </c:pt>
                <c:pt idx="284">
                  <c:v>1846</c:v>
                </c:pt>
                <c:pt idx="285">
                  <c:v>1516</c:v>
                </c:pt>
                <c:pt idx="286">
                  <c:v>1317</c:v>
                </c:pt>
                <c:pt idx="287">
                  <c:v>1477</c:v>
                </c:pt>
                <c:pt idx="288">
                  <c:v>1367</c:v>
                </c:pt>
                <c:pt idx="289">
                  <c:v>1256</c:v>
                </c:pt>
                <c:pt idx="290">
                  <c:v>1992</c:v>
                </c:pt>
                <c:pt idx="291">
                  <c:v>1710</c:v>
                </c:pt>
                <c:pt idx="292">
                  <c:v>1824</c:v>
                </c:pt>
                <c:pt idx="293">
                  <c:v>2362</c:v>
                </c:pt>
                <c:pt idx="294">
                  <c:v>1818</c:v>
                </c:pt>
                <c:pt idx="295">
                  <c:v>2890</c:v>
                </c:pt>
                <c:pt idx="296">
                  <c:v>2768</c:v>
                </c:pt>
                <c:pt idx="297">
                  <c:v>2908</c:v>
                </c:pt>
                <c:pt idx="298">
                  <c:v>2903</c:v>
                </c:pt>
                <c:pt idx="299">
                  <c:v>3115</c:v>
                </c:pt>
                <c:pt idx="300">
                  <c:v>3034</c:v>
                </c:pt>
                <c:pt idx="301">
                  <c:v>3171</c:v>
                </c:pt>
                <c:pt idx="302">
                  <c:v>3185</c:v>
                </c:pt>
                <c:pt idx="303">
                  <c:v>3114</c:v>
                </c:pt>
                <c:pt idx="304">
                  <c:v>3307</c:v>
                </c:pt>
                <c:pt idx="305">
                  <c:v>3429</c:v>
                </c:pt>
                <c:pt idx="306">
                  <c:v>3323</c:v>
                </c:pt>
                <c:pt idx="307">
                  <c:v>3267</c:v>
                </c:pt>
                <c:pt idx="308">
                  <c:v>2733</c:v>
                </c:pt>
                <c:pt idx="309">
                  <c:v>2762</c:v>
                </c:pt>
                <c:pt idx="310">
                  <c:v>2835</c:v>
                </c:pt>
                <c:pt idx="311">
                  <c:v>2041</c:v>
                </c:pt>
                <c:pt idx="312">
                  <c:v>2344</c:v>
                </c:pt>
                <c:pt idx="313">
                  <c:v>2352</c:v>
                </c:pt>
                <c:pt idx="314">
                  <c:v>2936</c:v>
                </c:pt>
                <c:pt idx="315">
                  <c:v>2490</c:v>
                </c:pt>
                <c:pt idx="316">
                  <c:v>2693</c:v>
                </c:pt>
                <c:pt idx="317">
                  <c:v>2798</c:v>
                </c:pt>
                <c:pt idx="318">
                  <c:v>2803</c:v>
                </c:pt>
                <c:pt idx="319">
                  <c:v>2861</c:v>
                </c:pt>
                <c:pt idx="320">
                  <c:v>2512</c:v>
                </c:pt>
                <c:pt idx="321">
                  <c:v>2849</c:v>
                </c:pt>
                <c:pt idx="322">
                  <c:v>2987</c:v>
                </c:pt>
                <c:pt idx="323">
                  <c:v>3241</c:v>
                </c:pt>
                <c:pt idx="324">
                  <c:v>3220</c:v>
                </c:pt>
                <c:pt idx="325">
                  <c:v>3224</c:v>
                </c:pt>
                <c:pt idx="326">
                  <c:v>3358</c:v>
                </c:pt>
                <c:pt idx="327">
                  <c:v>3442</c:v>
                </c:pt>
                <c:pt idx="328">
                  <c:v>3519</c:v>
                </c:pt>
                <c:pt idx="329">
                  <c:v>3513</c:v>
                </c:pt>
                <c:pt idx="330">
                  <c:v>3717</c:v>
                </c:pt>
                <c:pt idx="331">
                  <c:v>3926</c:v>
                </c:pt>
                <c:pt idx="332">
                  <c:v>4293</c:v>
                </c:pt>
                <c:pt idx="333">
                  <c:v>4261</c:v>
                </c:pt>
                <c:pt idx="334">
                  <c:v>4340</c:v>
                </c:pt>
                <c:pt idx="335">
                  <c:v>4395</c:v>
                </c:pt>
                <c:pt idx="336">
                  <c:v>4456</c:v>
                </c:pt>
                <c:pt idx="337">
                  <c:v>3982</c:v>
                </c:pt>
                <c:pt idx="338">
                  <c:v>3731</c:v>
                </c:pt>
                <c:pt idx="339">
                  <c:v>3880</c:v>
                </c:pt>
                <c:pt idx="340">
                  <c:v>3687</c:v>
                </c:pt>
                <c:pt idx="341">
                  <c:v>3637</c:v>
                </c:pt>
                <c:pt idx="342">
                  <c:v>3696</c:v>
                </c:pt>
                <c:pt idx="343">
                  <c:v>3754</c:v>
                </c:pt>
                <c:pt idx="344">
                  <c:v>3930</c:v>
                </c:pt>
                <c:pt idx="345">
                  <c:v>3978</c:v>
                </c:pt>
                <c:pt idx="346">
                  <c:v>3731</c:v>
                </c:pt>
                <c:pt idx="347">
                  <c:v>3800</c:v>
                </c:pt>
                <c:pt idx="348">
                  <c:v>3887</c:v>
                </c:pt>
                <c:pt idx="349">
                  <c:v>3836</c:v>
                </c:pt>
                <c:pt idx="350">
                  <c:v>3593</c:v>
                </c:pt>
                <c:pt idx="351">
                  <c:v>3644</c:v>
                </c:pt>
                <c:pt idx="352">
                  <c:v>3696</c:v>
                </c:pt>
                <c:pt idx="353">
                  <c:v>3243</c:v>
                </c:pt>
                <c:pt idx="354">
                  <c:v>3210</c:v>
                </c:pt>
                <c:pt idx="355">
                  <c:v>3416</c:v>
                </c:pt>
                <c:pt idx="356">
                  <c:v>3331</c:v>
                </c:pt>
                <c:pt idx="357">
                  <c:v>2977</c:v>
                </c:pt>
                <c:pt idx="358">
                  <c:v>3381</c:v>
                </c:pt>
                <c:pt idx="359">
                  <c:v>3361</c:v>
                </c:pt>
                <c:pt idx="360">
                  <c:v>3750</c:v>
                </c:pt>
                <c:pt idx="361">
                  <c:v>4570</c:v>
                </c:pt>
                <c:pt idx="362">
                  <c:v>4704</c:v>
                </c:pt>
                <c:pt idx="363">
                  <c:v>5223</c:v>
                </c:pt>
                <c:pt idx="364">
                  <c:v>5422</c:v>
                </c:pt>
              </c:numCache>
            </c:numRef>
          </c:val>
        </c:ser>
        <c:gapWidth val="219"/>
        <c:overlap val="-27"/>
        <c:axId val="50493696"/>
        <c:axId val="50499584"/>
      </c:barChart>
      <c:dateAx>
        <c:axId val="50493696"/>
        <c:scaling>
          <c:orientation val="minMax"/>
        </c:scaling>
        <c:axPos val="b"/>
        <c:numFmt formatCode="yyyy/mm/dd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50499584"/>
        <c:crosses val="autoZero"/>
        <c:auto val="1"/>
        <c:lblOffset val="100"/>
        <c:baseTimeUnit val="days"/>
      </c:dateAx>
      <c:valAx>
        <c:axId val="50499584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;[Red]\-#,##0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504936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hu-HU"/>
    </a:p>
  </c:txPr>
  <c:externalData r:id="rId1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u-HU"/>
  <c:chart>
    <c:plotArea>
      <c:layout/>
      <c:barChart>
        <c:barDir val="col"/>
        <c:grouping val="clustered"/>
        <c:ser>
          <c:idx val="0"/>
          <c:order val="0"/>
          <c:tx>
            <c:strRef>
              <c:f>Csatorna!$M$15</c:f>
              <c:strCache>
                <c:ptCount val="1"/>
                <c:pt idx="0">
                  <c:v>2011. év</c:v>
                </c:pt>
              </c:strCache>
            </c:strRef>
          </c:tx>
          <c:cat>
            <c:strRef>
              <c:f>Csatorna!$L$17:$L$21</c:f>
              <c:strCache>
                <c:ptCount val="5"/>
                <c:pt idx="0">
                  <c:v>Nettó elvezetési díj</c:v>
                </c:pt>
                <c:pt idx="1">
                  <c:v>Nettó áthárítási díj</c:v>
                </c:pt>
                <c:pt idx="2">
                  <c:v>Összesen
Nettó</c:v>
                </c:pt>
                <c:pt idx="3">
                  <c:v>ÁFA</c:v>
                </c:pt>
                <c:pt idx="4">
                  <c:v>Összesen
bruttó</c:v>
                </c:pt>
              </c:strCache>
            </c:strRef>
          </c:cat>
          <c:val>
            <c:numRef>
              <c:f>Csatorna!$N$17:$N$21</c:f>
              <c:numCache>
                <c:formatCode>#,##0\ "Ft";[Red]#,##0\ "Ft"</c:formatCode>
                <c:ptCount val="5"/>
                <c:pt idx="0">
                  <c:v>23558398</c:v>
                </c:pt>
                <c:pt idx="1">
                  <c:v>1426269</c:v>
                </c:pt>
                <c:pt idx="2">
                  <c:v>24984667</c:v>
                </c:pt>
                <c:pt idx="3">
                  <c:v>6246168.25</c:v>
                </c:pt>
                <c:pt idx="4">
                  <c:v>31230835.25</c:v>
                </c:pt>
              </c:numCache>
            </c:numRef>
          </c:val>
        </c:ser>
        <c:ser>
          <c:idx val="1"/>
          <c:order val="1"/>
          <c:tx>
            <c:strRef>
              <c:f>Csatorna!$O$15</c:f>
              <c:strCache>
                <c:ptCount val="1"/>
                <c:pt idx="0">
                  <c:v>2012. év</c:v>
                </c:pt>
              </c:strCache>
            </c:strRef>
          </c:tx>
          <c:cat>
            <c:strRef>
              <c:f>Csatorna!$L$17:$L$21</c:f>
              <c:strCache>
                <c:ptCount val="5"/>
                <c:pt idx="0">
                  <c:v>Nettó elvezetési díj</c:v>
                </c:pt>
                <c:pt idx="1">
                  <c:v>Nettó áthárítási díj</c:v>
                </c:pt>
                <c:pt idx="2">
                  <c:v>Összesen
Nettó</c:v>
                </c:pt>
                <c:pt idx="3">
                  <c:v>ÁFA</c:v>
                </c:pt>
                <c:pt idx="4">
                  <c:v>Összesen
bruttó</c:v>
                </c:pt>
              </c:strCache>
            </c:strRef>
          </c:cat>
          <c:val>
            <c:numRef>
              <c:f>Csatorna!$P$17:$P$21</c:f>
              <c:numCache>
                <c:formatCode>#,##0\ "Ft";[Red]#,##0\ "Ft"</c:formatCode>
                <c:ptCount val="5"/>
                <c:pt idx="0">
                  <c:v>23530900</c:v>
                </c:pt>
                <c:pt idx="1">
                  <c:v>363866</c:v>
                </c:pt>
                <c:pt idx="2">
                  <c:v>23894766</c:v>
                </c:pt>
                <c:pt idx="3">
                  <c:v>6451586</c:v>
                </c:pt>
                <c:pt idx="4">
                  <c:v>30346355</c:v>
                </c:pt>
              </c:numCache>
            </c:numRef>
          </c:val>
        </c:ser>
        <c:ser>
          <c:idx val="2"/>
          <c:order val="2"/>
          <c:tx>
            <c:strRef>
              <c:f>Csatorna!$S$15</c:f>
              <c:strCache>
                <c:ptCount val="1"/>
                <c:pt idx="0">
                  <c:v>2014. év</c:v>
                </c:pt>
              </c:strCache>
            </c:strRef>
          </c:tx>
          <c:cat>
            <c:strRef>
              <c:f>Csatorna!$L$17:$L$21</c:f>
              <c:strCache>
                <c:ptCount val="5"/>
                <c:pt idx="0">
                  <c:v>Nettó elvezetési díj</c:v>
                </c:pt>
                <c:pt idx="1">
                  <c:v>Nettó áthárítási díj</c:v>
                </c:pt>
                <c:pt idx="2">
                  <c:v>Összesen
Nettó</c:v>
                </c:pt>
                <c:pt idx="3">
                  <c:v>ÁFA</c:v>
                </c:pt>
                <c:pt idx="4">
                  <c:v>Összesen
bruttó</c:v>
                </c:pt>
              </c:strCache>
            </c:strRef>
          </c:cat>
          <c:val>
            <c:numRef>
              <c:f>Csatorna!$T$17:$T$21</c:f>
              <c:numCache>
                <c:formatCode>#,##0\ "Ft";[Red]#,##0\ "Ft"</c:formatCode>
                <c:ptCount val="5"/>
                <c:pt idx="0">
                  <c:v>16170739</c:v>
                </c:pt>
                <c:pt idx="1">
                  <c:v>250452</c:v>
                </c:pt>
                <c:pt idx="2">
                  <c:v>16420790</c:v>
                </c:pt>
                <c:pt idx="3">
                  <c:v>4433611</c:v>
                </c:pt>
                <c:pt idx="4">
                  <c:v>20854400</c:v>
                </c:pt>
              </c:numCache>
            </c:numRef>
          </c:val>
        </c:ser>
        <c:axId val="50980352"/>
        <c:axId val="50981888"/>
      </c:barChart>
      <c:catAx>
        <c:axId val="50980352"/>
        <c:scaling>
          <c:orientation val="minMax"/>
        </c:scaling>
        <c:axPos val="b"/>
        <c:majorGridlines/>
        <c:tickLblPos val="nextTo"/>
        <c:crossAx val="50981888"/>
        <c:crosses val="autoZero"/>
        <c:auto val="1"/>
        <c:lblAlgn val="ctr"/>
        <c:lblOffset val="100"/>
      </c:catAx>
      <c:valAx>
        <c:axId val="50981888"/>
        <c:scaling>
          <c:orientation val="minMax"/>
        </c:scaling>
        <c:axPos val="l"/>
        <c:majorGridlines/>
        <c:numFmt formatCode="#,##0\ &quot;Ft&quot;;[Red]#,##0\ &quot;Ft&quot;" sourceLinked="1"/>
        <c:majorTickMark val="cross"/>
        <c:tickLblPos val="nextTo"/>
        <c:crossAx val="50980352"/>
        <c:crosses val="autoZero"/>
        <c:crossBetween val="between"/>
      </c:valAx>
    </c:plotArea>
    <c:legend>
      <c:legendPos val="r"/>
      <c:txPr>
        <a:bodyPr/>
        <a:lstStyle/>
        <a:p>
          <a:pPr rtl="0">
            <a:defRPr/>
          </a:pPr>
          <a:endParaRPr lang="hu-HU"/>
        </a:p>
      </c:txPr>
    </c:legend>
    <c:plotVisOnly val="1"/>
  </c:chart>
  <c:externalData r:id="rId1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u-HU"/>
  <c:chart>
    <c:plotArea>
      <c:layout/>
      <c:barChart>
        <c:barDir val="col"/>
        <c:grouping val="clustered"/>
        <c:ser>
          <c:idx val="0"/>
          <c:order val="0"/>
          <c:tx>
            <c:strRef>
              <c:f>'Villamos energ'!$E$17:$F$17</c:f>
              <c:strCache>
                <c:ptCount val="1"/>
                <c:pt idx="0">
                  <c:v>2011. év </c:v>
                </c:pt>
              </c:strCache>
            </c:strRef>
          </c:tx>
          <c:cat>
            <c:strRef>
              <c:f>'Villamos energ'!$D$18:$D$36</c:f>
              <c:strCache>
                <c:ptCount val="19"/>
                <c:pt idx="0">
                  <c:v>Lekötött
teljesítmény
[kW]</c:v>
                </c:pt>
                <c:pt idx="1">
                  <c:v>Csúcsidei
fogyasztás
[kWh]</c:v>
                </c:pt>
                <c:pt idx="2">
                  <c:v>Csúcsidei
fogyasztás
[Ft]</c:v>
                </c:pt>
                <c:pt idx="3">
                  <c:v>Csúcsidőn
kívűli
[kWh]</c:v>
                </c:pt>
                <c:pt idx="4">
                  <c:v>Csúcsidőn
kívűli
[Ft]</c:v>
                </c:pt>
                <c:pt idx="5">
                  <c:v>Összes
fogyasztás
[kWh]</c:v>
                </c:pt>
                <c:pt idx="6">
                  <c:v>Összes
fogyasztás
[Ft]</c:v>
                </c:pt>
                <c:pt idx="7">
                  <c:v>Energiaadó
[Ft]</c:v>
                </c:pt>
                <c:pt idx="8">
                  <c:v>Pénzeszköz
összesen
[Ft]</c:v>
                </c:pt>
                <c:pt idx="9">
                  <c:v>Forgalom függgő
RHD
[Ft]</c:v>
                </c:pt>
                <c:pt idx="10">
                  <c:v>Meddő
induktív
[kVArh]</c:v>
                </c:pt>
                <c:pt idx="11">
                  <c:v>Meddő
kapacitív
[kVArh]</c:v>
                </c:pt>
                <c:pt idx="12">
                  <c:v>Meddő
kapacitív
[Ft]</c:v>
                </c:pt>
                <c:pt idx="13">
                  <c:v>Elosztói
alapdíj
[Ft]</c:v>
                </c:pt>
                <c:pt idx="14">
                  <c:v>Elosztói
teljesítménydíj
[Ft]</c:v>
                </c:pt>
                <c:pt idx="15">
                  <c:v>Elosztói alap és teljesítménydíj
[Ft]</c:v>
                </c:pt>
                <c:pt idx="16">
                  <c:v>Számla nettó
összege
[Ft]</c:v>
                </c:pt>
                <c:pt idx="17">
                  <c:v>ÁFA
[Ft]</c:v>
                </c:pt>
                <c:pt idx="18">
                  <c:v>Számla bruttó
összege
[Ft]</c:v>
                </c:pt>
              </c:strCache>
            </c:strRef>
          </c:cat>
          <c:val>
            <c:numRef>
              <c:f>'Villamos energ'!$F$18:$F$36</c:f>
              <c:numCache>
                <c:formatCode>General</c:formatCode>
                <c:ptCount val="19"/>
                <c:pt idx="2" formatCode="#,##0\ &quot;Ft&quot;;\-#,##0\ &quot;Ft&quot;">
                  <c:v>3545949</c:v>
                </c:pt>
                <c:pt idx="4" formatCode="#,##0\ &quot;Ft&quot;;\-#,##0\ &quot;Ft&quot;">
                  <c:v>19792543</c:v>
                </c:pt>
                <c:pt idx="6" formatCode="#,##0\ &quot;Ft&quot;;\-#,##0\ &quot;Ft&quot;">
                  <c:v>55252039</c:v>
                </c:pt>
                <c:pt idx="7" formatCode="#,##0\ &quot;Ft&quot;;\-#,##0\ &quot;Ft&quot;">
                  <c:v>701666</c:v>
                </c:pt>
                <c:pt idx="8" formatCode="#,##0\ &quot;Ft&quot;;\-#,##0\ &quot;Ft&quot;">
                  <c:v>1406715</c:v>
                </c:pt>
                <c:pt idx="9" formatCode="#,##0\ &quot;Ft&quot;;\-#,##0\ &quot;Ft&quot;">
                  <c:v>14019569</c:v>
                </c:pt>
                <c:pt idx="12" formatCode="#,##0\ &quot;Ft&quot;;\-#,##0\ &quot;Ft&quot;">
                  <c:v>52</c:v>
                </c:pt>
                <c:pt idx="13" formatCode="#,##0\ &quot;Ft&quot;;\-#,##0\ &quot;Ft&quot;">
                  <c:v>64162</c:v>
                </c:pt>
                <c:pt idx="14" formatCode="#,##0\ &quot;Ft&quot;;\-#,##0\ &quot;Ft&quot;">
                  <c:v>1113600</c:v>
                </c:pt>
                <c:pt idx="15" formatCode="#,##0\ &quot;Ft&quot;;\-#,##0\ &quot;Ft&quot;">
                  <c:v>5618642</c:v>
                </c:pt>
                <c:pt idx="16" formatCode="#,##0\ &quot;Ft&quot;;\-#,##0\ &quot;Ft&quot;">
                  <c:v>110525489</c:v>
                </c:pt>
                <c:pt idx="17" formatCode="#,##0\ &quot;Ft&quot;;\-#,##0\ &quot;Ft&quot;">
                  <c:v>24354610</c:v>
                </c:pt>
                <c:pt idx="18" formatCode="#,##0\ &quot;Ft&quot;;\-#,##0\ &quot;Ft&quot;">
                  <c:v>137355557</c:v>
                </c:pt>
              </c:numCache>
            </c:numRef>
          </c:val>
        </c:ser>
        <c:ser>
          <c:idx val="1"/>
          <c:order val="1"/>
          <c:tx>
            <c:strRef>
              <c:f>'Villamos energ'!$G$17:$H$17</c:f>
              <c:strCache>
                <c:ptCount val="1"/>
                <c:pt idx="0">
                  <c:v>2012. év </c:v>
                </c:pt>
              </c:strCache>
            </c:strRef>
          </c:tx>
          <c:cat>
            <c:strRef>
              <c:f>'Villamos energ'!$D$18:$D$36</c:f>
              <c:strCache>
                <c:ptCount val="19"/>
                <c:pt idx="0">
                  <c:v>Lekötött
teljesítmény
[kW]</c:v>
                </c:pt>
                <c:pt idx="1">
                  <c:v>Csúcsidei
fogyasztás
[kWh]</c:v>
                </c:pt>
                <c:pt idx="2">
                  <c:v>Csúcsidei
fogyasztás
[Ft]</c:v>
                </c:pt>
                <c:pt idx="3">
                  <c:v>Csúcsidőn
kívűli
[kWh]</c:v>
                </c:pt>
                <c:pt idx="4">
                  <c:v>Csúcsidőn
kívűli
[Ft]</c:v>
                </c:pt>
                <c:pt idx="5">
                  <c:v>Összes
fogyasztás
[kWh]</c:v>
                </c:pt>
                <c:pt idx="6">
                  <c:v>Összes
fogyasztás
[Ft]</c:v>
                </c:pt>
                <c:pt idx="7">
                  <c:v>Energiaadó
[Ft]</c:v>
                </c:pt>
                <c:pt idx="8">
                  <c:v>Pénzeszköz
összesen
[Ft]</c:v>
                </c:pt>
                <c:pt idx="9">
                  <c:v>Forgalom függgő
RHD
[Ft]</c:v>
                </c:pt>
                <c:pt idx="10">
                  <c:v>Meddő
induktív
[kVArh]</c:v>
                </c:pt>
                <c:pt idx="11">
                  <c:v>Meddő
kapacitív
[kVArh]</c:v>
                </c:pt>
                <c:pt idx="12">
                  <c:v>Meddő
kapacitív
[Ft]</c:v>
                </c:pt>
                <c:pt idx="13">
                  <c:v>Elosztói
alapdíj
[Ft]</c:v>
                </c:pt>
                <c:pt idx="14">
                  <c:v>Elosztói
teljesítménydíj
[Ft]</c:v>
                </c:pt>
                <c:pt idx="15">
                  <c:v>Elosztói alap és teljesítménydíj
[Ft]</c:v>
                </c:pt>
                <c:pt idx="16">
                  <c:v>Számla nettó
összege
[Ft]</c:v>
                </c:pt>
                <c:pt idx="17">
                  <c:v>ÁFA
[Ft]</c:v>
                </c:pt>
                <c:pt idx="18">
                  <c:v>Számla bruttó
összege
[Ft]</c:v>
                </c:pt>
              </c:strCache>
            </c:strRef>
          </c:cat>
          <c:val>
            <c:numRef>
              <c:f>'Villamos energ'!$H$18:$H$36</c:f>
              <c:numCache>
                <c:formatCode>General</c:formatCode>
                <c:ptCount val="19"/>
                <c:pt idx="2" formatCode="#,##0\ &quot;Ft&quot;;\-#,##0\ &quot;Ft&quot;">
                  <c:v>3678863</c:v>
                </c:pt>
                <c:pt idx="4" formatCode="#,##0\ &quot;Ft&quot;;\-#,##0\ &quot;Ft&quot;">
                  <c:v>828132</c:v>
                </c:pt>
                <c:pt idx="6" formatCode="#,##0\ &quot;Ft&quot;;\-#,##0\ &quot;Ft&quot;">
                  <c:v>20395881</c:v>
                </c:pt>
                <c:pt idx="7" formatCode="#,##0\ &quot;Ft&quot;;\-#,##0\ &quot;Ft&quot;">
                  <c:v>32654</c:v>
                </c:pt>
                <c:pt idx="8" formatCode="#,##0\ &quot;Ft&quot;;\-#,##0\ &quot;Ft&quot;">
                  <c:v>118861</c:v>
                </c:pt>
                <c:pt idx="9" formatCode="#,##0\ &quot;Ft&quot;;\-#,##0\ &quot;Ft&quot;">
                  <c:v>68</c:v>
                </c:pt>
                <c:pt idx="12" formatCode="#,##0\ &quot;Ft&quot;;\-#,##0\ &quot;Ft&quot;">
                  <c:v>83700</c:v>
                </c:pt>
                <c:pt idx="13" formatCode="#,##0\ &quot;Ft&quot;;\-#,##0\ &quot;Ft&quot;">
                  <c:v>79016</c:v>
                </c:pt>
                <c:pt idx="14" formatCode="#,##0\ &quot;Ft&quot;;\-#,##0\ &quot;Ft&quot;">
                  <c:v>8168960</c:v>
                </c:pt>
                <c:pt idx="15" formatCode="#,##0\ &quot;Ft&quot;;\-#,##0\ &quot;Ft&quot;">
                  <c:v>7671976</c:v>
                </c:pt>
                <c:pt idx="16" formatCode="#,##0\ &quot;Ft&quot;;\-#,##0\ &quot;Ft&quot;">
                  <c:v>94970586</c:v>
                </c:pt>
                <c:pt idx="17" formatCode="#,##0\ &quot;Ft&quot;;\-#,##0\ &quot;Ft&quot;">
                  <c:v>24563001</c:v>
                </c:pt>
                <c:pt idx="18" formatCode="#,##0\ &quot;Ft&quot;;\-#,##0\ &quot;Ft&quot;">
                  <c:v>119278502</c:v>
                </c:pt>
              </c:numCache>
            </c:numRef>
          </c:val>
        </c:ser>
        <c:ser>
          <c:idx val="2"/>
          <c:order val="2"/>
          <c:tx>
            <c:strRef>
              <c:f>'Villamos energ'!$I$17:$J$17</c:f>
              <c:strCache>
                <c:ptCount val="1"/>
                <c:pt idx="0">
                  <c:v>2013. év </c:v>
                </c:pt>
              </c:strCache>
            </c:strRef>
          </c:tx>
          <c:cat>
            <c:strRef>
              <c:f>'Villamos energ'!$D$18:$D$36</c:f>
              <c:strCache>
                <c:ptCount val="19"/>
                <c:pt idx="0">
                  <c:v>Lekötött
teljesítmény
[kW]</c:v>
                </c:pt>
                <c:pt idx="1">
                  <c:v>Csúcsidei
fogyasztás
[kWh]</c:v>
                </c:pt>
                <c:pt idx="2">
                  <c:v>Csúcsidei
fogyasztás
[Ft]</c:v>
                </c:pt>
                <c:pt idx="3">
                  <c:v>Csúcsidőn
kívűli
[kWh]</c:v>
                </c:pt>
                <c:pt idx="4">
                  <c:v>Csúcsidőn
kívűli
[Ft]</c:v>
                </c:pt>
                <c:pt idx="5">
                  <c:v>Összes
fogyasztás
[kWh]</c:v>
                </c:pt>
                <c:pt idx="6">
                  <c:v>Összes
fogyasztás
[Ft]</c:v>
                </c:pt>
                <c:pt idx="7">
                  <c:v>Energiaadó
[Ft]</c:v>
                </c:pt>
                <c:pt idx="8">
                  <c:v>Pénzeszköz
összesen
[Ft]</c:v>
                </c:pt>
                <c:pt idx="9">
                  <c:v>Forgalom függgő
RHD
[Ft]</c:v>
                </c:pt>
                <c:pt idx="10">
                  <c:v>Meddő
induktív
[kVArh]</c:v>
                </c:pt>
                <c:pt idx="11">
                  <c:v>Meddő
kapacitív
[kVArh]</c:v>
                </c:pt>
                <c:pt idx="12">
                  <c:v>Meddő
kapacitív
[Ft]</c:v>
                </c:pt>
                <c:pt idx="13">
                  <c:v>Elosztói
alapdíj
[Ft]</c:v>
                </c:pt>
                <c:pt idx="14">
                  <c:v>Elosztói
teljesítménydíj
[Ft]</c:v>
                </c:pt>
                <c:pt idx="15">
                  <c:v>Elosztói alap és teljesítménydíj
[Ft]</c:v>
                </c:pt>
                <c:pt idx="16">
                  <c:v>Számla nettó
összege
[Ft]</c:v>
                </c:pt>
                <c:pt idx="17">
                  <c:v>ÁFA
[Ft]</c:v>
                </c:pt>
                <c:pt idx="18">
                  <c:v>Számla bruttó
összege
[Ft]</c:v>
                </c:pt>
              </c:strCache>
            </c:strRef>
          </c:cat>
          <c:val>
            <c:numRef>
              <c:f>'Villamos energ'!$J$18:$J$36</c:f>
              <c:numCache>
                <c:formatCode>General</c:formatCode>
                <c:ptCount val="19"/>
                <c:pt idx="2" formatCode="#,##0\ &quot;Ft&quot;;\-#,##0\ &quot;Ft&quot;">
                  <c:v>3622323</c:v>
                </c:pt>
                <c:pt idx="4" formatCode="#,##0\ &quot;Ft&quot;;\-#,##0\ &quot;Ft&quot;">
                  <c:v>1090948</c:v>
                </c:pt>
                <c:pt idx="6" formatCode="#,##0\ &quot;Ft&quot;;\-#,##0\ &quot;Ft&quot;">
                  <c:v>28408052</c:v>
                </c:pt>
                <c:pt idx="7" formatCode="#,##0\ &quot;Ft&quot;;\-#,##0\ &quot;Ft&quot;">
                  <c:v>77996</c:v>
                </c:pt>
                <c:pt idx="8" formatCode="#,##0\ &quot;Ft&quot;;\-#,##0\ &quot;Ft&quot;">
                  <c:v>141638</c:v>
                </c:pt>
                <c:pt idx="9" formatCode="#,##0\ &quot;Ft&quot;;\-#,##0\ &quot;Ft&quot;">
                  <c:v>0</c:v>
                </c:pt>
                <c:pt idx="12" formatCode="#,##0\ &quot;Ft&quot;;\-#,##0\ &quot;Ft&quot;">
                  <c:v>130782</c:v>
                </c:pt>
                <c:pt idx="13" formatCode="#,##0\ &quot;Ft&quot;;\-#,##0\ &quot;Ft&quot;">
                  <c:v>56476</c:v>
                </c:pt>
                <c:pt idx="14" formatCode="#,##0\ &quot;Ft&quot;;\-#,##0\ &quot;Ft&quot;">
                  <c:v>4394240</c:v>
                </c:pt>
                <c:pt idx="15" formatCode="#,##0\ &quot;Ft&quot;;\-#,##0\ &quot;Ft&quot;">
                  <c:v>8383246</c:v>
                </c:pt>
                <c:pt idx="16" formatCode="#,##0\ &quot;Ft&quot;;\-#,##0\ &quot;Ft&quot;">
                  <c:v>112791957</c:v>
                </c:pt>
                <c:pt idx="17" formatCode="#,##0\ &quot;Ft&quot;;\-#,##0\ &quot;Ft&quot;">
                  <c:v>28931374.43</c:v>
                </c:pt>
                <c:pt idx="18" formatCode="#,##0\ &quot;Ft&quot;;\-#,##0\ &quot;Ft&quot;">
                  <c:v>141723327.43000001</c:v>
                </c:pt>
              </c:numCache>
            </c:numRef>
          </c:val>
        </c:ser>
        <c:ser>
          <c:idx val="3"/>
          <c:order val="3"/>
          <c:tx>
            <c:strRef>
              <c:f>'Villamos energ'!$K$17:$L$17</c:f>
              <c:strCache>
                <c:ptCount val="1"/>
                <c:pt idx="0">
                  <c:v>2014. év </c:v>
                </c:pt>
              </c:strCache>
            </c:strRef>
          </c:tx>
          <c:cat>
            <c:strRef>
              <c:f>'Villamos energ'!$D$18:$D$36</c:f>
              <c:strCache>
                <c:ptCount val="19"/>
                <c:pt idx="0">
                  <c:v>Lekötött
teljesítmény
[kW]</c:v>
                </c:pt>
                <c:pt idx="1">
                  <c:v>Csúcsidei
fogyasztás
[kWh]</c:v>
                </c:pt>
                <c:pt idx="2">
                  <c:v>Csúcsidei
fogyasztás
[Ft]</c:v>
                </c:pt>
                <c:pt idx="3">
                  <c:v>Csúcsidőn
kívűli
[kWh]</c:v>
                </c:pt>
                <c:pt idx="4">
                  <c:v>Csúcsidőn
kívűli
[Ft]</c:v>
                </c:pt>
                <c:pt idx="5">
                  <c:v>Összes
fogyasztás
[kWh]</c:v>
                </c:pt>
                <c:pt idx="6">
                  <c:v>Összes
fogyasztás
[Ft]</c:v>
                </c:pt>
                <c:pt idx="7">
                  <c:v>Energiaadó
[Ft]</c:v>
                </c:pt>
                <c:pt idx="8">
                  <c:v>Pénzeszköz
összesen
[Ft]</c:v>
                </c:pt>
                <c:pt idx="9">
                  <c:v>Forgalom függgő
RHD
[Ft]</c:v>
                </c:pt>
                <c:pt idx="10">
                  <c:v>Meddő
induktív
[kVArh]</c:v>
                </c:pt>
                <c:pt idx="11">
                  <c:v>Meddő
kapacitív
[kVArh]</c:v>
                </c:pt>
                <c:pt idx="12">
                  <c:v>Meddő
kapacitív
[Ft]</c:v>
                </c:pt>
                <c:pt idx="13">
                  <c:v>Elosztói
alapdíj
[Ft]</c:v>
                </c:pt>
                <c:pt idx="14">
                  <c:v>Elosztói
teljesítménydíj
[Ft]</c:v>
                </c:pt>
                <c:pt idx="15">
                  <c:v>Elosztói alap és teljesítménydíj
[Ft]</c:v>
                </c:pt>
                <c:pt idx="16">
                  <c:v>Számla nettó
összege
[Ft]</c:v>
                </c:pt>
                <c:pt idx="17">
                  <c:v>ÁFA
[Ft]</c:v>
                </c:pt>
                <c:pt idx="18">
                  <c:v>Számla bruttó
összege
[Ft]</c:v>
                </c:pt>
              </c:strCache>
            </c:strRef>
          </c:cat>
          <c:val>
            <c:numRef>
              <c:f>'Villamos energ'!$L$18:$L$36</c:f>
              <c:numCache>
                <c:formatCode>General</c:formatCode>
                <c:ptCount val="19"/>
                <c:pt idx="2" formatCode="#,##0\ &quot;Ft&quot;;\-#,##0\ &quot;Ft&quot;">
                  <c:v>6405187</c:v>
                </c:pt>
                <c:pt idx="4" formatCode="#,##0\ &quot;Ft&quot;;\-#,##0\ &quot;Ft&quot;">
                  <c:v>992671</c:v>
                </c:pt>
                <c:pt idx="6" formatCode="#,##0\ &quot;Ft&quot;;\-#,##0\ &quot;Ft&quot;">
                  <c:v>30935712</c:v>
                </c:pt>
                <c:pt idx="7" formatCode="#,##0\ &quot;Ft&quot;;\-#,##0\ &quot;Ft&quot;">
                  <c:v>0</c:v>
                </c:pt>
                <c:pt idx="8" formatCode="#,##0\ &quot;Ft&quot;;\-#,##0\ &quot;Ft&quot;">
                  <c:v>0</c:v>
                </c:pt>
                <c:pt idx="9" formatCode="#,##0\ &quot;Ft&quot;;\-#,##0\ &quot;Ft&quot;">
                  <c:v>0</c:v>
                </c:pt>
                <c:pt idx="12" formatCode="#,##0\ &quot;Ft&quot;;\-#,##0\ &quot;Ft&quot;">
                  <c:v>362088</c:v>
                </c:pt>
                <c:pt idx="13" formatCode="#,##0\ &quot;Ft&quot;;\-#,##0\ &quot;Ft&quot;">
                  <c:v>81751</c:v>
                </c:pt>
                <c:pt idx="14" formatCode="#,##0\ &quot;Ft&quot;;\-#,##0\ &quot;Ft&quot;">
                  <c:v>11352486</c:v>
                </c:pt>
                <c:pt idx="15" formatCode="#,##0\ &quot;Ft&quot;;\-#,##0\ &quot;Ft&quot;">
                  <c:v>11431795</c:v>
                </c:pt>
                <c:pt idx="16" formatCode="#,##0\ &quot;Ft&quot;;\-#,##0\ &quot;Ft&quot;">
                  <c:v>111353881</c:v>
                </c:pt>
                <c:pt idx="17" formatCode="#,##0\ &quot;Ft&quot;;\-#,##0\ &quot;Ft&quot;">
                  <c:v>28175654</c:v>
                </c:pt>
                <c:pt idx="18" formatCode="#,##0\ &quot;Ft&quot;;\-#,##0\ &quot;Ft&quot;">
                  <c:v>139529535</c:v>
                </c:pt>
              </c:numCache>
            </c:numRef>
          </c:val>
        </c:ser>
        <c:axId val="56939648"/>
        <c:axId val="56941184"/>
      </c:barChart>
      <c:catAx>
        <c:axId val="56939648"/>
        <c:scaling>
          <c:orientation val="minMax"/>
        </c:scaling>
        <c:axPos val="b"/>
        <c:majorGridlines/>
        <c:minorGridlines/>
        <c:tickLblPos val="nextTo"/>
        <c:crossAx val="56941184"/>
        <c:crosses val="autoZero"/>
        <c:auto val="1"/>
        <c:lblAlgn val="ctr"/>
        <c:lblOffset val="100"/>
      </c:catAx>
      <c:valAx>
        <c:axId val="56941184"/>
        <c:scaling>
          <c:orientation val="minMax"/>
        </c:scaling>
        <c:axPos val="l"/>
        <c:majorGridlines/>
        <c:numFmt formatCode="General" sourceLinked="1"/>
        <c:majorTickMark val="cross"/>
        <c:tickLblPos val="nextTo"/>
        <c:crossAx val="56939648"/>
        <c:crosses val="autoZero"/>
        <c:crossBetween val="between"/>
      </c:valAx>
    </c:plotArea>
    <c:legend>
      <c:legendPos val="r"/>
      <c:txPr>
        <a:bodyPr/>
        <a:lstStyle/>
        <a:p>
          <a:pPr rtl="0">
            <a:defRPr/>
          </a:pPr>
          <a:endParaRPr lang="hu-HU"/>
        </a:p>
      </c:txPr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u-HU"/>
  <c:chart>
    <c:title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title>
    <c:view3D>
      <c:rotX val="5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Munka1!$C$1</c:f>
              <c:strCache>
                <c:ptCount val="1"/>
                <c:pt idx="0">
                  <c:v>Éves gázfogyasztás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2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sysClr val="windowText" lastClr="000000">
                    <a:lumMod val="75000"/>
                    <a:lumOff val="25000"/>
                  </a:sysClr>
                </a:fgClr>
                <a:bgClr>
                  <a:sysClr val="windowText" lastClr="000000">
                    <a:lumMod val="65000"/>
                    <a:lumOff val="35000"/>
                  </a:sys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ctr"/>
            <c:showPercent val="1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numRef>
              <c:f>Munka1!$C$3:$C$5</c:f>
              <c:numCache>
                <c:formatCode>General</c:formatCode>
                <c:ptCount val="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</c:numCache>
            </c:numRef>
          </c:cat>
          <c:val>
            <c:numRef>
              <c:f>Munka1!$D$3:$D$5</c:f>
              <c:numCache>
                <c:formatCode>#,##0</c:formatCode>
                <c:ptCount val="3"/>
                <c:pt idx="0">
                  <c:v>1389312</c:v>
                </c:pt>
                <c:pt idx="1">
                  <c:v>1100992</c:v>
                </c:pt>
                <c:pt idx="2">
                  <c:v>887608</c:v>
                </c:pt>
              </c:numCache>
            </c:numRef>
          </c:val>
        </c:ser>
        <c:dLbls>
          <c:showPercent val="1"/>
        </c:dLbls>
      </c:pie3DChart>
      <c:spPr>
        <a:noFill/>
        <a:ln>
          <a:noFill/>
        </a:ln>
        <a:effectLst/>
      </c:spPr>
    </c:plotArea>
    <c:legend>
      <c:legendPos val="r"/>
      <c:layout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zero"/>
  </c:chart>
  <c:spPr>
    <a:noFill/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hu-H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u-HU"/>
  <c:style val="18"/>
  <c:chart>
    <c:title>
      <c:tx>
        <c:rich>
          <a:bodyPr rot="0" vert="horz"/>
          <a:lstStyle/>
          <a:p>
            <a:pPr>
              <a:defRPr sz="1400"/>
            </a:pPr>
            <a:r>
              <a:rPr lang="en-US" sz="1400"/>
              <a:t>Éves gázfogyasztás</a:t>
            </a:r>
            <a:r>
              <a:rPr lang="hu-HU" sz="1400"/>
              <a:t> </a:t>
            </a:r>
            <a:r>
              <a:rPr lang="hu-HU" sz="1400" b="0" i="1"/>
              <a:t>nm</a:t>
            </a:r>
            <a:r>
              <a:rPr lang="hu-HU" sz="1400" b="0" i="1" baseline="30000"/>
              <a:t>3</a:t>
            </a:r>
            <a:endParaRPr lang="en-US" sz="1400" b="0" i="1" baseline="30000"/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Munka1!$C$1</c:f>
              <c:strCache>
                <c:ptCount val="1"/>
                <c:pt idx="0">
                  <c:v>Éves gázfogyasztás</c:v>
                </c:pt>
              </c:strCache>
            </c:strRef>
          </c:tx>
          <c:dLbls>
            <c:dLbl>
              <c:idx val="0"/>
              <c:layout>
                <c:manualLayout>
                  <c:x val="0"/>
                  <c:y val="0.29001714154154917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"/>
                  <c:y val="0.31748770531521275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gradFill rotWithShape="1">
                <a:gsLst>
                  <a:gs pos="0">
                    <a:schemeClr val="accent1">
                      <a:tint val="50000"/>
                      <a:satMod val="300000"/>
                    </a:schemeClr>
                  </a:gs>
                  <a:gs pos="35000">
                    <a:schemeClr val="accent1">
                      <a:tint val="37000"/>
                      <a:satMod val="300000"/>
                    </a:schemeClr>
                  </a:gs>
                  <a:gs pos="100000">
                    <a:schemeClr val="accent1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txPr>
              <a:bodyPr rot="0" vert="horz"/>
              <a:lstStyle/>
              <a:p>
                <a: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ctr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Munka1!$C$3:$C$5</c:f>
              <c:numCache>
                <c:formatCode>General</c:formatCode>
                <c:ptCount val="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</c:numCache>
            </c:numRef>
          </c:cat>
          <c:val>
            <c:numRef>
              <c:f>Munka1!$D$3:$D$5</c:f>
              <c:numCache>
                <c:formatCode>#,##0</c:formatCode>
                <c:ptCount val="3"/>
                <c:pt idx="0">
                  <c:v>1389312</c:v>
                </c:pt>
                <c:pt idx="1">
                  <c:v>1100992</c:v>
                </c:pt>
                <c:pt idx="2">
                  <c:v>887608</c:v>
                </c:pt>
              </c:numCache>
            </c:numRef>
          </c:val>
        </c:ser>
        <c:gapWidth val="100"/>
        <c:axId val="63912192"/>
        <c:axId val="63930368"/>
      </c:barChart>
      <c:catAx>
        <c:axId val="63912192"/>
        <c:scaling>
          <c:orientation val="minMax"/>
        </c:scaling>
        <c:axPos val="b"/>
        <c:numFmt formatCode="General" sourceLinked="1"/>
        <c:tickLblPos val="nextTo"/>
        <c:txPr>
          <a:bodyPr rot="-60000000" vert="horz"/>
          <a:lstStyle/>
          <a:p>
            <a:pPr>
              <a:defRPr/>
            </a:pPr>
            <a:endParaRPr lang="hu-HU"/>
          </a:p>
        </c:txPr>
        <c:crossAx val="63930368"/>
        <c:crosses val="autoZero"/>
        <c:auto val="1"/>
        <c:lblAlgn val="ctr"/>
        <c:lblOffset val="100"/>
      </c:catAx>
      <c:valAx>
        <c:axId val="63930368"/>
        <c:scaling>
          <c:orientation val="minMax"/>
        </c:scaling>
        <c:axPos val="l"/>
        <c:majorGridlines/>
        <c:numFmt formatCode="#,##0" sourceLinked="1"/>
        <c:tickLblPos val="nextTo"/>
        <c:txPr>
          <a:bodyPr rot="-60000000" vert="horz"/>
          <a:lstStyle/>
          <a:p>
            <a:pPr>
              <a:defRPr/>
            </a:pPr>
            <a:endParaRPr lang="hu-HU"/>
          </a:p>
        </c:txPr>
        <c:crossAx val="63912192"/>
        <c:crosses val="autoZero"/>
        <c:crossBetween val="between"/>
      </c:valAx>
    </c:plotArea>
    <c:plotVisOnly val="1"/>
    <c:dispBlanksAs val="gap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u-HU"/>
  <c:chart>
    <c:title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title>
    <c:plotArea>
      <c:layout/>
      <c:lineChart>
        <c:grouping val="standard"/>
        <c:ser>
          <c:idx val="0"/>
          <c:order val="0"/>
          <c:tx>
            <c:strRef>
              <c:f>Villany!$A$1</c:f>
              <c:strCache>
                <c:ptCount val="1"/>
                <c:pt idx="0">
                  <c:v>VILLAMOS ENERGIA FELHASZNÁLÁS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Villany!$A$8:$A$373</c:f>
              <c:numCache>
                <c:formatCode>yyyy/mm/dd</c:formatCode>
                <c:ptCount val="366"/>
                <c:pt idx="0">
                  <c:v>40909</c:v>
                </c:pt>
                <c:pt idx="1">
                  <c:v>40910</c:v>
                </c:pt>
                <c:pt idx="2">
                  <c:v>40911</c:v>
                </c:pt>
                <c:pt idx="3">
                  <c:v>40912</c:v>
                </c:pt>
                <c:pt idx="4">
                  <c:v>40913</c:v>
                </c:pt>
                <c:pt idx="5">
                  <c:v>40914</c:v>
                </c:pt>
                <c:pt idx="6">
                  <c:v>40915</c:v>
                </c:pt>
                <c:pt idx="7">
                  <c:v>40916</c:v>
                </c:pt>
                <c:pt idx="8">
                  <c:v>40917</c:v>
                </c:pt>
                <c:pt idx="9">
                  <c:v>40918</c:v>
                </c:pt>
                <c:pt idx="10">
                  <c:v>40919</c:v>
                </c:pt>
                <c:pt idx="11">
                  <c:v>40920</c:v>
                </c:pt>
                <c:pt idx="12">
                  <c:v>40921</c:v>
                </c:pt>
                <c:pt idx="13">
                  <c:v>40922</c:v>
                </c:pt>
                <c:pt idx="14">
                  <c:v>40923</c:v>
                </c:pt>
                <c:pt idx="15">
                  <c:v>40924</c:v>
                </c:pt>
                <c:pt idx="16">
                  <c:v>40925</c:v>
                </c:pt>
                <c:pt idx="17">
                  <c:v>40926</c:v>
                </c:pt>
                <c:pt idx="18">
                  <c:v>40927</c:v>
                </c:pt>
                <c:pt idx="19">
                  <c:v>40928</c:v>
                </c:pt>
                <c:pt idx="20">
                  <c:v>40929</c:v>
                </c:pt>
                <c:pt idx="21">
                  <c:v>40930</c:v>
                </c:pt>
                <c:pt idx="22">
                  <c:v>40931</c:v>
                </c:pt>
                <c:pt idx="23">
                  <c:v>40932</c:v>
                </c:pt>
                <c:pt idx="24">
                  <c:v>40933</c:v>
                </c:pt>
                <c:pt idx="25">
                  <c:v>40934</c:v>
                </c:pt>
                <c:pt idx="26">
                  <c:v>40935</c:v>
                </c:pt>
                <c:pt idx="27">
                  <c:v>40936</c:v>
                </c:pt>
                <c:pt idx="28">
                  <c:v>40937</c:v>
                </c:pt>
                <c:pt idx="29">
                  <c:v>40938</c:v>
                </c:pt>
                <c:pt idx="30">
                  <c:v>40939</c:v>
                </c:pt>
                <c:pt idx="31">
                  <c:v>40940</c:v>
                </c:pt>
                <c:pt idx="32">
                  <c:v>40941</c:v>
                </c:pt>
                <c:pt idx="33">
                  <c:v>40942</c:v>
                </c:pt>
                <c:pt idx="34">
                  <c:v>40943</c:v>
                </c:pt>
                <c:pt idx="35">
                  <c:v>40944</c:v>
                </c:pt>
                <c:pt idx="36">
                  <c:v>40945</c:v>
                </c:pt>
                <c:pt idx="37">
                  <c:v>40946</c:v>
                </c:pt>
                <c:pt idx="38">
                  <c:v>40947</c:v>
                </c:pt>
                <c:pt idx="39">
                  <c:v>40948</c:v>
                </c:pt>
                <c:pt idx="40">
                  <c:v>40949</c:v>
                </c:pt>
                <c:pt idx="41">
                  <c:v>40950</c:v>
                </c:pt>
                <c:pt idx="42">
                  <c:v>40951</c:v>
                </c:pt>
                <c:pt idx="43">
                  <c:v>40952</c:v>
                </c:pt>
                <c:pt idx="44">
                  <c:v>40953</c:v>
                </c:pt>
                <c:pt idx="45">
                  <c:v>40954</c:v>
                </c:pt>
                <c:pt idx="46">
                  <c:v>40955</c:v>
                </c:pt>
                <c:pt idx="47">
                  <c:v>40956</c:v>
                </c:pt>
                <c:pt idx="48">
                  <c:v>40957</c:v>
                </c:pt>
                <c:pt idx="49">
                  <c:v>40958</c:v>
                </c:pt>
                <c:pt idx="50">
                  <c:v>40959</c:v>
                </c:pt>
                <c:pt idx="51">
                  <c:v>40960</c:v>
                </c:pt>
                <c:pt idx="52">
                  <c:v>40961</c:v>
                </c:pt>
                <c:pt idx="53">
                  <c:v>40962</c:v>
                </c:pt>
                <c:pt idx="54">
                  <c:v>40963</c:v>
                </c:pt>
                <c:pt idx="55">
                  <c:v>40964</c:v>
                </c:pt>
                <c:pt idx="56">
                  <c:v>40965</c:v>
                </c:pt>
                <c:pt idx="57">
                  <c:v>40966</c:v>
                </c:pt>
                <c:pt idx="58">
                  <c:v>40967</c:v>
                </c:pt>
                <c:pt idx="59">
                  <c:v>40968</c:v>
                </c:pt>
                <c:pt idx="60">
                  <c:v>40969</c:v>
                </c:pt>
                <c:pt idx="61">
                  <c:v>40970</c:v>
                </c:pt>
                <c:pt idx="62">
                  <c:v>40971</c:v>
                </c:pt>
                <c:pt idx="63">
                  <c:v>40972</c:v>
                </c:pt>
                <c:pt idx="64">
                  <c:v>40973</c:v>
                </c:pt>
                <c:pt idx="65">
                  <c:v>40974</c:v>
                </c:pt>
                <c:pt idx="66">
                  <c:v>40975</c:v>
                </c:pt>
                <c:pt idx="67">
                  <c:v>40976</c:v>
                </c:pt>
                <c:pt idx="68">
                  <c:v>40977</c:v>
                </c:pt>
                <c:pt idx="69">
                  <c:v>40978</c:v>
                </c:pt>
                <c:pt idx="70">
                  <c:v>40979</c:v>
                </c:pt>
                <c:pt idx="71">
                  <c:v>40980</c:v>
                </c:pt>
                <c:pt idx="72">
                  <c:v>40981</c:v>
                </c:pt>
                <c:pt idx="73">
                  <c:v>40982</c:v>
                </c:pt>
                <c:pt idx="74">
                  <c:v>40983</c:v>
                </c:pt>
                <c:pt idx="75">
                  <c:v>40984</c:v>
                </c:pt>
                <c:pt idx="76">
                  <c:v>40985</c:v>
                </c:pt>
                <c:pt idx="77">
                  <c:v>40986</c:v>
                </c:pt>
                <c:pt idx="78">
                  <c:v>40987</c:v>
                </c:pt>
                <c:pt idx="79">
                  <c:v>40988</c:v>
                </c:pt>
                <c:pt idx="80">
                  <c:v>40989</c:v>
                </c:pt>
                <c:pt idx="81">
                  <c:v>40990</c:v>
                </c:pt>
                <c:pt idx="82">
                  <c:v>40991</c:v>
                </c:pt>
                <c:pt idx="83">
                  <c:v>40992</c:v>
                </c:pt>
                <c:pt idx="84">
                  <c:v>40993</c:v>
                </c:pt>
                <c:pt idx="85">
                  <c:v>40994</c:v>
                </c:pt>
                <c:pt idx="86">
                  <c:v>40995</c:v>
                </c:pt>
                <c:pt idx="87">
                  <c:v>40996</c:v>
                </c:pt>
                <c:pt idx="88">
                  <c:v>40997</c:v>
                </c:pt>
                <c:pt idx="89">
                  <c:v>40998</c:v>
                </c:pt>
                <c:pt idx="90">
                  <c:v>40999</c:v>
                </c:pt>
                <c:pt idx="91">
                  <c:v>41000</c:v>
                </c:pt>
                <c:pt idx="92">
                  <c:v>41001</c:v>
                </c:pt>
                <c:pt idx="93">
                  <c:v>41002</c:v>
                </c:pt>
                <c:pt idx="94">
                  <c:v>41003</c:v>
                </c:pt>
                <c:pt idx="95">
                  <c:v>41004</c:v>
                </c:pt>
                <c:pt idx="96">
                  <c:v>41005</c:v>
                </c:pt>
                <c:pt idx="97">
                  <c:v>41006</c:v>
                </c:pt>
                <c:pt idx="98">
                  <c:v>41007</c:v>
                </c:pt>
                <c:pt idx="99">
                  <c:v>41008</c:v>
                </c:pt>
                <c:pt idx="100">
                  <c:v>41009</c:v>
                </c:pt>
                <c:pt idx="101">
                  <c:v>41010</c:v>
                </c:pt>
                <c:pt idx="102">
                  <c:v>41011</c:v>
                </c:pt>
                <c:pt idx="103">
                  <c:v>41012</c:v>
                </c:pt>
                <c:pt idx="104">
                  <c:v>41013</c:v>
                </c:pt>
                <c:pt idx="105">
                  <c:v>41014</c:v>
                </c:pt>
                <c:pt idx="106">
                  <c:v>41015</c:v>
                </c:pt>
                <c:pt idx="107">
                  <c:v>41016</c:v>
                </c:pt>
                <c:pt idx="108">
                  <c:v>41017</c:v>
                </c:pt>
                <c:pt idx="109">
                  <c:v>41018</c:v>
                </c:pt>
                <c:pt idx="110">
                  <c:v>41019</c:v>
                </c:pt>
                <c:pt idx="111">
                  <c:v>41020</c:v>
                </c:pt>
                <c:pt idx="112">
                  <c:v>41021</c:v>
                </c:pt>
                <c:pt idx="113">
                  <c:v>41022</c:v>
                </c:pt>
                <c:pt idx="114">
                  <c:v>41023</c:v>
                </c:pt>
                <c:pt idx="115">
                  <c:v>41024</c:v>
                </c:pt>
                <c:pt idx="116">
                  <c:v>41025</c:v>
                </c:pt>
                <c:pt idx="117">
                  <c:v>41026</c:v>
                </c:pt>
                <c:pt idx="118">
                  <c:v>41027</c:v>
                </c:pt>
                <c:pt idx="119">
                  <c:v>41028</c:v>
                </c:pt>
                <c:pt idx="120">
                  <c:v>41029</c:v>
                </c:pt>
                <c:pt idx="121">
                  <c:v>41030</c:v>
                </c:pt>
                <c:pt idx="122">
                  <c:v>41031</c:v>
                </c:pt>
                <c:pt idx="123">
                  <c:v>41032</c:v>
                </c:pt>
                <c:pt idx="124">
                  <c:v>41033</c:v>
                </c:pt>
                <c:pt idx="125">
                  <c:v>41034</c:v>
                </c:pt>
                <c:pt idx="126">
                  <c:v>41035</c:v>
                </c:pt>
                <c:pt idx="127">
                  <c:v>41036</c:v>
                </c:pt>
                <c:pt idx="128">
                  <c:v>41037</c:v>
                </c:pt>
                <c:pt idx="129">
                  <c:v>41038</c:v>
                </c:pt>
                <c:pt idx="130">
                  <c:v>41039</c:v>
                </c:pt>
                <c:pt idx="131">
                  <c:v>41040</c:v>
                </c:pt>
                <c:pt idx="132">
                  <c:v>41041</c:v>
                </c:pt>
                <c:pt idx="133">
                  <c:v>41042</c:v>
                </c:pt>
                <c:pt idx="134">
                  <c:v>41043</c:v>
                </c:pt>
                <c:pt idx="135">
                  <c:v>41044</c:v>
                </c:pt>
                <c:pt idx="136">
                  <c:v>41045</c:v>
                </c:pt>
                <c:pt idx="137">
                  <c:v>41046</c:v>
                </c:pt>
                <c:pt idx="138">
                  <c:v>41047</c:v>
                </c:pt>
                <c:pt idx="139">
                  <c:v>41048</c:v>
                </c:pt>
                <c:pt idx="140">
                  <c:v>41049</c:v>
                </c:pt>
                <c:pt idx="141">
                  <c:v>41050</c:v>
                </c:pt>
                <c:pt idx="142">
                  <c:v>41051</c:v>
                </c:pt>
                <c:pt idx="143">
                  <c:v>41052</c:v>
                </c:pt>
                <c:pt idx="144">
                  <c:v>41053</c:v>
                </c:pt>
                <c:pt idx="145">
                  <c:v>41054</c:v>
                </c:pt>
                <c:pt idx="146">
                  <c:v>41055</c:v>
                </c:pt>
                <c:pt idx="147">
                  <c:v>41056</c:v>
                </c:pt>
                <c:pt idx="148">
                  <c:v>41057</c:v>
                </c:pt>
                <c:pt idx="149">
                  <c:v>41058</c:v>
                </c:pt>
                <c:pt idx="150">
                  <c:v>41059</c:v>
                </c:pt>
                <c:pt idx="151">
                  <c:v>41060</c:v>
                </c:pt>
                <c:pt idx="152">
                  <c:v>41061</c:v>
                </c:pt>
                <c:pt idx="153">
                  <c:v>41062</c:v>
                </c:pt>
                <c:pt idx="154">
                  <c:v>41063</c:v>
                </c:pt>
                <c:pt idx="155">
                  <c:v>41064</c:v>
                </c:pt>
                <c:pt idx="156">
                  <c:v>41065</c:v>
                </c:pt>
                <c:pt idx="157">
                  <c:v>41066</c:v>
                </c:pt>
                <c:pt idx="158">
                  <c:v>41067</c:v>
                </c:pt>
                <c:pt idx="159">
                  <c:v>41068</c:v>
                </c:pt>
                <c:pt idx="160">
                  <c:v>41069</c:v>
                </c:pt>
                <c:pt idx="161">
                  <c:v>41070</c:v>
                </c:pt>
                <c:pt idx="162">
                  <c:v>41071</c:v>
                </c:pt>
                <c:pt idx="163">
                  <c:v>41072</c:v>
                </c:pt>
                <c:pt idx="164">
                  <c:v>41073</c:v>
                </c:pt>
                <c:pt idx="165">
                  <c:v>41074</c:v>
                </c:pt>
                <c:pt idx="166">
                  <c:v>41075</c:v>
                </c:pt>
                <c:pt idx="167">
                  <c:v>41076</c:v>
                </c:pt>
                <c:pt idx="168">
                  <c:v>41077</c:v>
                </c:pt>
                <c:pt idx="169">
                  <c:v>41078</c:v>
                </c:pt>
                <c:pt idx="170">
                  <c:v>41079</c:v>
                </c:pt>
                <c:pt idx="171">
                  <c:v>41080</c:v>
                </c:pt>
                <c:pt idx="172">
                  <c:v>41081</c:v>
                </c:pt>
                <c:pt idx="173">
                  <c:v>41082</c:v>
                </c:pt>
                <c:pt idx="174">
                  <c:v>41083</c:v>
                </c:pt>
                <c:pt idx="175">
                  <c:v>41084</c:v>
                </c:pt>
                <c:pt idx="176">
                  <c:v>41085</c:v>
                </c:pt>
                <c:pt idx="177">
                  <c:v>41086</c:v>
                </c:pt>
                <c:pt idx="178">
                  <c:v>41087</c:v>
                </c:pt>
                <c:pt idx="179">
                  <c:v>41088</c:v>
                </c:pt>
                <c:pt idx="180">
                  <c:v>41089</c:v>
                </c:pt>
                <c:pt idx="181">
                  <c:v>41090</c:v>
                </c:pt>
                <c:pt idx="182">
                  <c:v>41091</c:v>
                </c:pt>
                <c:pt idx="183">
                  <c:v>41092</c:v>
                </c:pt>
                <c:pt idx="184">
                  <c:v>41093</c:v>
                </c:pt>
                <c:pt idx="185">
                  <c:v>41094</c:v>
                </c:pt>
                <c:pt idx="186">
                  <c:v>41095</c:v>
                </c:pt>
                <c:pt idx="187">
                  <c:v>41096</c:v>
                </c:pt>
                <c:pt idx="188">
                  <c:v>41097</c:v>
                </c:pt>
                <c:pt idx="189">
                  <c:v>41098</c:v>
                </c:pt>
                <c:pt idx="190">
                  <c:v>41099</c:v>
                </c:pt>
                <c:pt idx="191">
                  <c:v>41100</c:v>
                </c:pt>
                <c:pt idx="192">
                  <c:v>41101</c:v>
                </c:pt>
                <c:pt idx="193">
                  <c:v>41102</c:v>
                </c:pt>
                <c:pt idx="194">
                  <c:v>41103</c:v>
                </c:pt>
                <c:pt idx="195">
                  <c:v>41104</c:v>
                </c:pt>
                <c:pt idx="196">
                  <c:v>41105</c:v>
                </c:pt>
                <c:pt idx="197">
                  <c:v>41106</c:v>
                </c:pt>
                <c:pt idx="198">
                  <c:v>41107</c:v>
                </c:pt>
                <c:pt idx="199">
                  <c:v>41108</c:v>
                </c:pt>
                <c:pt idx="200">
                  <c:v>41109</c:v>
                </c:pt>
                <c:pt idx="201">
                  <c:v>41110</c:v>
                </c:pt>
                <c:pt idx="202">
                  <c:v>41111</c:v>
                </c:pt>
                <c:pt idx="203">
                  <c:v>41112</c:v>
                </c:pt>
                <c:pt idx="204">
                  <c:v>41113</c:v>
                </c:pt>
                <c:pt idx="205">
                  <c:v>41114</c:v>
                </c:pt>
                <c:pt idx="206">
                  <c:v>41115</c:v>
                </c:pt>
                <c:pt idx="207">
                  <c:v>41116</c:v>
                </c:pt>
                <c:pt idx="208">
                  <c:v>41117</c:v>
                </c:pt>
                <c:pt idx="209">
                  <c:v>41118</c:v>
                </c:pt>
                <c:pt idx="210">
                  <c:v>41119</c:v>
                </c:pt>
                <c:pt idx="211">
                  <c:v>41120</c:v>
                </c:pt>
                <c:pt idx="212">
                  <c:v>41121</c:v>
                </c:pt>
                <c:pt idx="213">
                  <c:v>41122</c:v>
                </c:pt>
                <c:pt idx="214">
                  <c:v>41123</c:v>
                </c:pt>
                <c:pt idx="215">
                  <c:v>41124</c:v>
                </c:pt>
                <c:pt idx="216">
                  <c:v>41125</c:v>
                </c:pt>
                <c:pt idx="217">
                  <c:v>41126</c:v>
                </c:pt>
                <c:pt idx="218">
                  <c:v>41127</c:v>
                </c:pt>
                <c:pt idx="219">
                  <c:v>41128</c:v>
                </c:pt>
                <c:pt idx="220">
                  <c:v>41129</c:v>
                </c:pt>
                <c:pt idx="221">
                  <c:v>41130</c:v>
                </c:pt>
                <c:pt idx="222">
                  <c:v>41131</c:v>
                </c:pt>
                <c:pt idx="223">
                  <c:v>41132</c:v>
                </c:pt>
                <c:pt idx="224">
                  <c:v>41133</c:v>
                </c:pt>
                <c:pt idx="225">
                  <c:v>41134</c:v>
                </c:pt>
                <c:pt idx="226">
                  <c:v>41135</c:v>
                </c:pt>
                <c:pt idx="227">
                  <c:v>41136</c:v>
                </c:pt>
                <c:pt idx="228">
                  <c:v>41137</c:v>
                </c:pt>
                <c:pt idx="229">
                  <c:v>41138</c:v>
                </c:pt>
                <c:pt idx="230">
                  <c:v>41139</c:v>
                </c:pt>
                <c:pt idx="231">
                  <c:v>41140</c:v>
                </c:pt>
                <c:pt idx="232">
                  <c:v>41141</c:v>
                </c:pt>
                <c:pt idx="233">
                  <c:v>41142</c:v>
                </c:pt>
                <c:pt idx="234">
                  <c:v>41143</c:v>
                </c:pt>
                <c:pt idx="235">
                  <c:v>41144</c:v>
                </c:pt>
                <c:pt idx="236">
                  <c:v>41145</c:v>
                </c:pt>
                <c:pt idx="237">
                  <c:v>41146</c:v>
                </c:pt>
                <c:pt idx="238">
                  <c:v>41147</c:v>
                </c:pt>
                <c:pt idx="239">
                  <c:v>41148</c:v>
                </c:pt>
                <c:pt idx="240">
                  <c:v>41149</c:v>
                </c:pt>
                <c:pt idx="241">
                  <c:v>41150</c:v>
                </c:pt>
                <c:pt idx="242">
                  <c:v>41151</c:v>
                </c:pt>
                <c:pt idx="243">
                  <c:v>41152</c:v>
                </c:pt>
                <c:pt idx="244">
                  <c:v>41153</c:v>
                </c:pt>
                <c:pt idx="245">
                  <c:v>41154</c:v>
                </c:pt>
                <c:pt idx="246">
                  <c:v>41155</c:v>
                </c:pt>
                <c:pt idx="247">
                  <c:v>41156</c:v>
                </c:pt>
                <c:pt idx="248">
                  <c:v>41157</c:v>
                </c:pt>
                <c:pt idx="249">
                  <c:v>41158</c:v>
                </c:pt>
                <c:pt idx="250">
                  <c:v>41159</c:v>
                </c:pt>
                <c:pt idx="251">
                  <c:v>41160</c:v>
                </c:pt>
                <c:pt idx="252">
                  <c:v>41161</c:v>
                </c:pt>
                <c:pt idx="253">
                  <c:v>41162</c:v>
                </c:pt>
                <c:pt idx="254">
                  <c:v>41163</c:v>
                </c:pt>
                <c:pt idx="255">
                  <c:v>41164</c:v>
                </c:pt>
                <c:pt idx="256">
                  <c:v>41165</c:v>
                </c:pt>
                <c:pt idx="257">
                  <c:v>41166</c:v>
                </c:pt>
                <c:pt idx="258">
                  <c:v>41167</c:v>
                </c:pt>
                <c:pt idx="259">
                  <c:v>41168</c:v>
                </c:pt>
                <c:pt idx="260">
                  <c:v>41169</c:v>
                </c:pt>
                <c:pt idx="261">
                  <c:v>41170</c:v>
                </c:pt>
                <c:pt idx="262">
                  <c:v>41171</c:v>
                </c:pt>
                <c:pt idx="263">
                  <c:v>41172</c:v>
                </c:pt>
                <c:pt idx="264">
                  <c:v>41173</c:v>
                </c:pt>
                <c:pt idx="265">
                  <c:v>41174</c:v>
                </c:pt>
                <c:pt idx="266">
                  <c:v>41175</c:v>
                </c:pt>
                <c:pt idx="267">
                  <c:v>41176</c:v>
                </c:pt>
                <c:pt idx="268">
                  <c:v>41177</c:v>
                </c:pt>
                <c:pt idx="269">
                  <c:v>41178</c:v>
                </c:pt>
                <c:pt idx="270">
                  <c:v>41179</c:v>
                </c:pt>
                <c:pt idx="271">
                  <c:v>41180</c:v>
                </c:pt>
                <c:pt idx="272">
                  <c:v>41181</c:v>
                </c:pt>
                <c:pt idx="273">
                  <c:v>41182</c:v>
                </c:pt>
                <c:pt idx="274">
                  <c:v>41183</c:v>
                </c:pt>
                <c:pt idx="275">
                  <c:v>41184</c:v>
                </c:pt>
                <c:pt idx="276">
                  <c:v>41185</c:v>
                </c:pt>
                <c:pt idx="277">
                  <c:v>41186</c:v>
                </c:pt>
                <c:pt idx="278">
                  <c:v>41187</c:v>
                </c:pt>
                <c:pt idx="279">
                  <c:v>41188</c:v>
                </c:pt>
                <c:pt idx="280">
                  <c:v>41189</c:v>
                </c:pt>
                <c:pt idx="281">
                  <c:v>41190</c:v>
                </c:pt>
                <c:pt idx="282">
                  <c:v>41191</c:v>
                </c:pt>
                <c:pt idx="283">
                  <c:v>41192</c:v>
                </c:pt>
                <c:pt idx="284">
                  <c:v>41193</c:v>
                </c:pt>
                <c:pt idx="285">
                  <c:v>41194</c:v>
                </c:pt>
                <c:pt idx="286">
                  <c:v>41195</c:v>
                </c:pt>
                <c:pt idx="287">
                  <c:v>41196</c:v>
                </c:pt>
                <c:pt idx="288">
                  <c:v>41197</c:v>
                </c:pt>
                <c:pt idx="289">
                  <c:v>41198</c:v>
                </c:pt>
                <c:pt idx="290">
                  <c:v>41199</c:v>
                </c:pt>
                <c:pt idx="291">
                  <c:v>41200</c:v>
                </c:pt>
                <c:pt idx="292">
                  <c:v>41201</c:v>
                </c:pt>
                <c:pt idx="293">
                  <c:v>41202</c:v>
                </c:pt>
                <c:pt idx="294">
                  <c:v>41203</c:v>
                </c:pt>
                <c:pt idx="295">
                  <c:v>41204</c:v>
                </c:pt>
                <c:pt idx="296">
                  <c:v>41205</c:v>
                </c:pt>
                <c:pt idx="297">
                  <c:v>41206</c:v>
                </c:pt>
                <c:pt idx="298">
                  <c:v>41207</c:v>
                </c:pt>
                <c:pt idx="299">
                  <c:v>41208</c:v>
                </c:pt>
                <c:pt idx="300">
                  <c:v>41209</c:v>
                </c:pt>
                <c:pt idx="301">
                  <c:v>41210</c:v>
                </c:pt>
                <c:pt idx="302">
                  <c:v>41211</c:v>
                </c:pt>
                <c:pt idx="303">
                  <c:v>41212</c:v>
                </c:pt>
                <c:pt idx="304">
                  <c:v>41213</c:v>
                </c:pt>
                <c:pt idx="305">
                  <c:v>41214</c:v>
                </c:pt>
                <c:pt idx="306">
                  <c:v>41215</c:v>
                </c:pt>
                <c:pt idx="307">
                  <c:v>41216</c:v>
                </c:pt>
                <c:pt idx="308">
                  <c:v>41217</c:v>
                </c:pt>
                <c:pt idx="309">
                  <c:v>41218</c:v>
                </c:pt>
                <c:pt idx="310">
                  <c:v>41219</c:v>
                </c:pt>
                <c:pt idx="311">
                  <c:v>41220</c:v>
                </c:pt>
                <c:pt idx="312">
                  <c:v>41221</c:v>
                </c:pt>
                <c:pt idx="313">
                  <c:v>41222</c:v>
                </c:pt>
                <c:pt idx="314">
                  <c:v>41223</c:v>
                </c:pt>
                <c:pt idx="315">
                  <c:v>41224</c:v>
                </c:pt>
                <c:pt idx="316">
                  <c:v>41225</c:v>
                </c:pt>
                <c:pt idx="317">
                  <c:v>41226</c:v>
                </c:pt>
                <c:pt idx="318">
                  <c:v>41227</c:v>
                </c:pt>
                <c:pt idx="319">
                  <c:v>41228</c:v>
                </c:pt>
                <c:pt idx="320">
                  <c:v>41229</c:v>
                </c:pt>
                <c:pt idx="321">
                  <c:v>41230</c:v>
                </c:pt>
                <c:pt idx="322">
                  <c:v>41231</c:v>
                </c:pt>
                <c:pt idx="323">
                  <c:v>41232</c:v>
                </c:pt>
                <c:pt idx="324">
                  <c:v>41233</c:v>
                </c:pt>
                <c:pt idx="325">
                  <c:v>41234</c:v>
                </c:pt>
                <c:pt idx="326">
                  <c:v>41235</c:v>
                </c:pt>
                <c:pt idx="327">
                  <c:v>41236</c:v>
                </c:pt>
                <c:pt idx="328">
                  <c:v>41237</c:v>
                </c:pt>
                <c:pt idx="329">
                  <c:v>41238</c:v>
                </c:pt>
                <c:pt idx="330">
                  <c:v>41239</c:v>
                </c:pt>
                <c:pt idx="331">
                  <c:v>41240</c:v>
                </c:pt>
                <c:pt idx="332">
                  <c:v>41241</c:v>
                </c:pt>
                <c:pt idx="333">
                  <c:v>41242</c:v>
                </c:pt>
                <c:pt idx="334">
                  <c:v>41243</c:v>
                </c:pt>
                <c:pt idx="335">
                  <c:v>41244</c:v>
                </c:pt>
                <c:pt idx="336">
                  <c:v>41245</c:v>
                </c:pt>
                <c:pt idx="337">
                  <c:v>41246</c:v>
                </c:pt>
                <c:pt idx="338">
                  <c:v>41247</c:v>
                </c:pt>
                <c:pt idx="339">
                  <c:v>41248</c:v>
                </c:pt>
                <c:pt idx="340">
                  <c:v>41249</c:v>
                </c:pt>
                <c:pt idx="341">
                  <c:v>41250</c:v>
                </c:pt>
                <c:pt idx="342">
                  <c:v>41251</c:v>
                </c:pt>
                <c:pt idx="343">
                  <c:v>41252</c:v>
                </c:pt>
                <c:pt idx="344">
                  <c:v>41253</c:v>
                </c:pt>
                <c:pt idx="345">
                  <c:v>41254</c:v>
                </c:pt>
                <c:pt idx="346">
                  <c:v>41255</c:v>
                </c:pt>
                <c:pt idx="347">
                  <c:v>41256</c:v>
                </c:pt>
                <c:pt idx="348">
                  <c:v>41257</c:v>
                </c:pt>
                <c:pt idx="349">
                  <c:v>41258</c:v>
                </c:pt>
                <c:pt idx="350">
                  <c:v>41259</c:v>
                </c:pt>
                <c:pt idx="351">
                  <c:v>41260</c:v>
                </c:pt>
                <c:pt idx="352">
                  <c:v>41261</c:v>
                </c:pt>
                <c:pt idx="353">
                  <c:v>41262</c:v>
                </c:pt>
                <c:pt idx="354">
                  <c:v>41263</c:v>
                </c:pt>
                <c:pt idx="355">
                  <c:v>41264</c:v>
                </c:pt>
                <c:pt idx="356">
                  <c:v>41265</c:v>
                </c:pt>
                <c:pt idx="357">
                  <c:v>41266</c:v>
                </c:pt>
                <c:pt idx="358">
                  <c:v>41267</c:v>
                </c:pt>
                <c:pt idx="359">
                  <c:v>41268</c:v>
                </c:pt>
                <c:pt idx="360">
                  <c:v>41269</c:v>
                </c:pt>
                <c:pt idx="361">
                  <c:v>41270</c:v>
                </c:pt>
                <c:pt idx="362">
                  <c:v>41271</c:v>
                </c:pt>
                <c:pt idx="363">
                  <c:v>41272</c:v>
                </c:pt>
                <c:pt idx="364">
                  <c:v>41273</c:v>
                </c:pt>
                <c:pt idx="365">
                  <c:v>41274</c:v>
                </c:pt>
              </c:numCache>
            </c:numRef>
          </c:cat>
          <c:val>
            <c:numRef>
              <c:f>Villany!$G$8:$G$373</c:f>
              <c:numCache>
                <c:formatCode>#,##0</c:formatCode>
                <c:ptCount val="366"/>
                <c:pt idx="0">
                  <c:v>8352.0000000018626</c:v>
                </c:pt>
                <c:pt idx="1">
                  <c:v>8100</c:v>
                </c:pt>
                <c:pt idx="2">
                  <c:v>9344.000000000231</c:v>
                </c:pt>
                <c:pt idx="3">
                  <c:v>10091.999999998345</c:v>
                </c:pt>
                <c:pt idx="4">
                  <c:v>10255.999999999747</c:v>
                </c:pt>
                <c:pt idx="5">
                  <c:v>10480.000000001746</c:v>
                </c:pt>
                <c:pt idx="6">
                  <c:v>9611.9999999995089</c:v>
                </c:pt>
                <c:pt idx="7">
                  <c:v>7823.9999999990714</c:v>
                </c:pt>
                <c:pt idx="8">
                  <c:v>14260.000000000582</c:v>
                </c:pt>
                <c:pt idx="9">
                  <c:v>6016.0000000003492</c:v>
                </c:pt>
                <c:pt idx="10">
                  <c:v>13860.000000000582</c:v>
                </c:pt>
                <c:pt idx="11">
                  <c:v>7776.0000000009313</c:v>
                </c:pt>
                <c:pt idx="12">
                  <c:v>7700</c:v>
                </c:pt>
                <c:pt idx="13">
                  <c:v>12215.999999997408</c:v>
                </c:pt>
                <c:pt idx="14">
                  <c:v>8496.0000000020955</c:v>
                </c:pt>
                <c:pt idx="15">
                  <c:v>6991.9999999983702</c:v>
                </c:pt>
                <c:pt idx="16">
                  <c:v>10500</c:v>
                </c:pt>
                <c:pt idx="17">
                  <c:v>11083.999999999631</c:v>
                </c:pt>
                <c:pt idx="18">
                  <c:v>10792.000000001282</c:v>
                </c:pt>
                <c:pt idx="19">
                  <c:v>8840.0000000023283</c:v>
                </c:pt>
                <c:pt idx="20">
                  <c:v>9667.999999999276</c:v>
                </c:pt>
                <c:pt idx="21">
                  <c:v>8691.9999999983393</c:v>
                </c:pt>
                <c:pt idx="22">
                  <c:v>8447.9999999981046</c:v>
                </c:pt>
                <c:pt idx="23">
                  <c:v>10292.000000001282</c:v>
                </c:pt>
                <c:pt idx="24">
                  <c:v>9751.999999998925</c:v>
                </c:pt>
                <c:pt idx="25">
                  <c:v>13636.000000001513</c:v>
                </c:pt>
                <c:pt idx="26">
                  <c:v>6911.9999999995343</c:v>
                </c:pt>
                <c:pt idx="27">
                  <c:v>13267.999999999281</c:v>
                </c:pt>
                <c:pt idx="28">
                  <c:v>7096.0000000020955</c:v>
                </c:pt>
                <c:pt idx="29">
                  <c:v>11975.999999997995</c:v>
                </c:pt>
                <c:pt idx="30">
                  <c:v>5244.0000000002328</c:v>
                </c:pt>
                <c:pt idx="31">
                  <c:v>10064.000000001397</c:v>
                </c:pt>
                <c:pt idx="32">
                  <c:v>10191.999999998345</c:v>
                </c:pt>
                <c:pt idx="33">
                  <c:v>11572.000000003027</c:v>
                </c:pt>
                <c:pt idx="34">
                  <c:v>9751.999999998925</c:v>
                </c:pt>
                <c:pt idx="35">
                  <c:v>10203.999999997881</c:v>
                </c:pt>
                <c:pt idx="36">
                  <c:v>9108.0000000016298</c:v>
                </c:pt>
                <c:pt idx="37">
                  <c:v>10339.999999999398</c:v>
                </c:pt>
                <c:pt idx="38">
                  <c:v>13364.000000001397</c:v>
                </c:pt>
                <c:pt idx="39">
                  <c:v>7747.9999999981374</c:v>
                </c:pt>
                <c:pt idx="40">
                  <c:v>10228.000000002794</c:v>
                </c:pt>
                <c:pt idx="41">
                  <c:v>10819.999999998225</c:v>
                </c:pt>
                <c:pt idx="42">
                  <c:v>8688.0000000004657</c:v>
                </c:pt>
                <c:pt idx="43">
                  <c:v>12335.999999998579</c:v>
                </c:pt>
                <c:pt idx="44">
                  <c:v>5416.0000000003492</c:v>
                </c:pt>
                <c:pt idx="45">
                  <c:v>11479.999999998812</c:v>
                </c:pt>
                <c:pt idx="46">
                  <c:v>10648.000000001048</c:v>
                </c:pt>
                <c:pt idx="47">
                  <c:v>10976.000000000931</c:v>
                </c:pt>
                <c:pt idx="48">
                  <c:v>10387.999999997524</c:v>
                </c:pt>
                <c:pt idx="49">
                  <c:v>8312.0000000024447</c:v>
                </c:pt>
                <c:pt idx="50">
                  <c:v>9463.9999999984593</c:v>
                </c:pt>
                <c:pt idx="51">
                  <c:v>9140.0000000023283</c:v>
                </c:pt>
                <c:pt idx="52">
                  <c:v>10671.999999997175</c:v>
                </c:pt>
                <c:pt idx="53">
                  <c:v>10011.999999999514</c:v>
                </c:pt>
                <c:pt idx="54">
                  <c:v>10260.000000003491</c:v>
                </c:pt>
                <c:pt idx="55">
                  <c:v>10211.999999999514</c:v>
                </c:pt>
                <c:pt idx="56">
                  <c:v>7995.9999999991851</c:v>
                </c:pt>
                <c:pt idx="57">
                  <c:v>9707.9999999986885</c:v>
                </c:pt>
                <c:pt idx="58">
                  <c:v>9952.0000000018626</c:v>
                </c:pt>
                <c:pt idx="59">
                  <c:v>10323.999999999047</c:v>
                </c:pt>
                <c:pt idx="60">
                  <c:v>10083.999999999631</c:v>
                </c:pt>
                <c:pt idx="61">
                  <c:v>10204.000000000815</c:v>
                </c:pt>
                <c:pt idx="62">
                  <c:v>10203.999999997881</c:v>
                </c:pt>
                <c:pt idx="63">
                  <c:v>7255.9999999997744</c:v>
                </c:pt>
                <c:pt idx="64">
                  <c:v>9872.000000003025</c:v>
                </c:pt>
                <c:pt idx="65">
                  <c:v>8831.9999999977554</c:v>
                </c:pt>
                <c:pt idx="66">
                  <c:v>7816.0000000003492</c:v>
                </c:pt>
                <c:pt idx="67">
                  <c:v>16223.999999999047</c:v>
                </c:pt>
                <c:pt idx="68">
                  <c:v>7800</c:v>
                </c:pt>
                <c:pt idx="69">
                  <c:v>9684.0000000025648</c:v>
                </c:pt>
                <c:pt idx="70">
                  <c:v>8111.9999999995343</c:v>
                </c:pt>
                <c:pt idx="71">
                  <c:v>13579.999999998812</c:v>
                </c:pt>
                <c:pt idx="72">
                  <c:v>6096.0000000020955</c:v>
                </c:pt>
                <c:pt idx="73">
                  <c:v>8947.9999999981046</c:v>
                </c:pt>
                <c:pt idx="74">
                  <c:v>9124.0000000019791</c:v>
                </c:pt>
                <c:pt idx="75">
                  <c:v>7647.9999999981374</c:v>
                </c:pt>
                <c:pt idx="76">
                  <c:v>6860.0000000005821</c:v>
                </c:pt>
                <c:pt idx="77">
                  <c:v>9959.999999997639</c:v>
                </c:pt>
                <c:pt idx="78">
                  <c:v>6696.0000000020955</c:v>
                </c:pt>
                <c:pt idx="79">
                  <c:v>10155.999999999747</c:v>
                </c:pt>
                <c:pt idx="80">
                  <c:v>10316.000000000349</c:v>
                </c:pt>
                <c:pt idx="81">
                  <c:v>9355.9999999997453</c:v>
                </c:pt>
                <c:pt idx="82">
                  <c:v>9811.9999999995089</c:v>
                </c:pt>
                <c:pt idx="83">
                  <c:v>8511.9999999995089</c:v>
                </c:pt>
                <c:pt idx="84">
                  <c:v>7232.0000000006994</c:v>
                </c:pt>
                <c:pt idx="85">
                  <c:v>14839.999999999398</c:v>
                </c:pt>
                <c:pt idx="86">
                  <c:v>8804.0000000008131</c:v>
                </c:pt>
                <c:pt idx="87">
                  <c:v>8436.0000000015134</c:v>
                </c:pt>
                <c:pt idx="88">
                  <c:v>10200</c:v>
                </c:pt>
                <c:pt idx="89">
                  <c:v>10107.999999998696</c:v>
                </c:pt>
                <c:pt idx="90">
                  <c:v>13019.999999998225</c:v>
                </c:pt>
                <c:pt idx="91">
                  <c:v>5756.0000000026794</c:v>
                </c:pt>
                <c:pt idx="92">
                  <c:v>8851.999999998925</c:v>
                </c:pt>
                <c:pt idx="93">
                  <c:v>12827.999999999864</c:v>
                </c:pt>
                <c:pt idx="94">
                  <c:v>9019.999999998221</c:v>
                </c:pt>
                <c:pt idx="95">
                  <c:v>9608.0000000016298</c:v>
                </c:pt>
                <c:pt idx="96">
                  <c:v>10551.99999999893</c:v>
                </c:pt>
                <c:pt idx="97">
                  <c:v>11120.000000001164</c:v>
                </c:pt>
                <c:pt idx="98">
                  <c:v>10492.000000001282</c:v>
                </c:pt>
                <c:pt idx="99">
                  <c:v>9427.9999999998618</c:v>
                </c:pt>
                <c:pt idx="100">
                  <c:v>7067.9999999993024</c:v>
                </c:pt>
                <c:pt idx="101">
                  <c:v>6931.9999999977954</c:v>
                </c:pt>
                <c:pt idx="102">
                  <c:v>9632.000000000693</c:v>
                </c:pt>
                <c:pt idx="103">
                  <c:v>10220.000000001164</c:v>
                </c:pt>
                <c:pt idx="104">
                  <c:v>12436.000000001513</c:v>
                </c:pt>
                <c:pt idx="105">
                  <c:v>7411.9999999995343</c:v>
                </c:pt>
                <c:pt idx="106">
                  <c:v>9151.999999998925</c:v>
                </c:pt>
                <c:pt idx="107">
                  <c:v>10704.000000000815</c:v>
                </c:pt>
                <c:pt idx="108">
                  <c:v>11935.999999998579</c:v>
                </c:pt>
                <c:pt idx="109">
                  <c:v>10404.000000000815</c:v>
                </c:pt>
                <c:pt idx="110">
                  <c:v>8696.0000000020955</c:v>
                </c:pt>
                <c:pt idx="111">
                  <c:v>10579.999999998812</c:v>
                </c:pt>
                <c:pt idx="112">
                  <c:v>10791.999999998345</c:v>
                </c:pt>
                <c:pt idx="113">
                  <c:v>8444.000000000231</c:v>
                </c:pt>
                <c:pt idx="114">
                  <c:v>10064.000000001397</c:v>
                </c:pt>
                <c:pt idx="115">
                  <c:v>10375.999999997995</c:v>
                </c:pt>
                <c:pt idx="116">
                  <c:v>10160.000000000582</c:v>
                </c:pt>
                <c:pt idx="117">
                  <c:v>10244.000000000233</c:v>
                </c:pt>
                <c:pt idx="118">
                  <c:v>10303.999999997881</c:v>
                </c:pt>
                <c:pt idx="119">
                  <c:v>8960.000000003487</c:v>
                </c:pt>
                <c:pt idx="120">
                  <c:v>7903.9999999979054</c:v>
                </c:pt>
                <c:pt idx="121">
                  <c:v>13176.000000000931</c:v>
                </c:pt>
                <c:pt idx="122">
                  <c:v>5947.9999999981374</c:v>
                </c:pt>
                <c:pt idx="123">
                  <c:v>10276.000000000931</c:v>
                </c:pt>
                <c:pt idx="124">
                  <c:v>11184.000000002568</c:v>
                </c:pt>
                <c:pt idx="125">
                  <c:v>10763.999999998463</c:v>
                </c:pt>
                <c:pt idx="126">
                  <c:v>9900</c:v>
                </c:pt>
                <c:pt idx="127">
                  <c:v>15395.999999999165</c:v>
                </c:pt>
                <c:pt idx="128">
                  <c:v>4100</c:v>
                </c:pt>
                <c:pt idx="129">
                  <c:v>10323.999999999047</c:v>
                </c:pt>
                <c:pt idx="130">
                  <c:v>9720.0000000011642</c:v>
                </c:pt>
                <c:pt idx="131">
                  <c:v>10327.999999999864</c:v>
                </c:pt>
                <c:pt idx="132">
                  <c:v>12276.000000000931</c:v>
                </c:pt>
                <c:pt idx="133">
                  <c:v>5839.9999999994234</c:v>
                </c:pt>
                <c:pt idx="134">
                  <c:v>11227.999999999864</c:v>
                </c:pt>
                <c:pt idx="135">
                  <c:v>11292.000000001282</c:v>
                </c:pt>
                <c:pt idx="136">
                  <c:v>3603.9999999979045</c:v>
                </c:pt>
                <c:pt idx="137">
                  <c:v>9476.0000000009313</c:v>
                </c:pt>
                <c:pt idx="138">
                  <c:v>8132.0000000006994</c:v>
                </c:pt>
                <c:pt idx="139">
                  <c:v>8519.999999998221</c:v>
                </c:pt>
                <c:pt idx="140">
                  <c:v>5884.0000000025611</c:v>
                </c:pt>
                <c:pt idx="141">
                  <c:v>10247.999999998108</c:v>
                </c:pt>
                <c:pt idx="142">
                  <c:v>13483.999999999631</c:v>
                </c:pt>
                <c:pt idx="143">
                  <c:v>9183.9999999996253</c:v>
                </c:pt>
                <c:pt idx="144">
                  <c:v>11260.000000000582</c:v>
                </c:pt>
                <c:pt idx="145">
                  <c:v>11411.999999999514</c:v>
                </c:pt>
                <c:pt idx="146">
                  <c:v>12552.000000001864</c:v>
                </c:pt>
                <c:pt idx="147">
                  <c:v>8800</c:v>
                </c:pt>
                <c:pt idx="148">
                  <c:v>7076.0000000009313</c:v>
                </c:pt>
                <c:pt idx="149">
                  <c:v>8100</c:v>
                </c:pt>
                <c:pt idx="150">
                  <c:v>9763.9999999984593</c:v>
                </c:pt>
                <c:pt idx="151">
                  <c:v>9647.9999999981046</c:v>
                </c:pt>
                <c:pt idx="152">
                  <c:v>10527.999999999864</c:v>
                </c:pt>
                <c:pt idx="153">
                  <c:v>9960.0000000005821</c:v>
                </c:pt>
                <c:pt idx="154">
                  <c:v>8927.9999999998618</c:v>
                </c:pt>
                <c:pt idx="155">
                  <c:v>16023.999999999047</c:v>
                </c:pt>
                <c:pt idx="156">
                  <c:v>4648.0000000039654</c:v>
                </c:pt>
                <c:pt idx="157">
                  <c:v>9655.9999999997453</c:v>
                </c:pt>
                <c:pt idx="158">
                  <c:v>10031.999999997759</c:v>
                </c:pt>
                <c:pt idx="159">
                  <c:v>10572.000000000115</c:v>
                </c:pt>
                <c:pt idx="160">
                  <c:v>11827.999999999864</c:v>
                </c:pt>
                <c:pt idx="161">
                  <c:v>13839.999999999398</c:v>
                </c:pt>
                <c:pt idx="162">
                  <c:v>7380.0000000017544</c:v>
                </c:pt>
                <c:pt idx="163">
                  <c:v>10636.000000001513</c:v>
                </c:pt>
                <c:pt idx="164">
                  <c:v>10791.999999998345</c:v>
                </c:pt>
                <c:pt idx="165">
                  <c:v>10600</c:v>
                </c:pt>
                <c:pt idx="166">
                  <c:v>8903.9999999978718</c:v>
                </c:pt>
                <c:pt idx="167">
                  <c:v>9768.0000000022119</c:v>
                </c:pt>
                <c:pt idx="168">
                  <c:v>13063.999999998463</c:v>
                </c:pt>
                <c:pt idx="169">
                  <c:v>3000</c:v>
                </c:pt>
                <c:pt idx="170">
                  <c:v>18964.000000001397</c:v>
                </c:pt>
                <c:pt idx="171">
                  <c:v>13191.999999998345</c:v>
                </c:pt>
                <c:pt idx="172">
                  <c:v>14624.000000001979</c:v>
                </c:pt>
                <c:pt idx="173">
                  <c:v>11975.999999997995</c:v>
                </c:pt>
                <c:pt idx="174">
                  <c:v>12604.000000000815</c:v>
                </c:pt>
                <c:pt idx="175">
                  <c:v>11660.000000000582</c:v>
                </c:pt>
                <c:pt idx="176">
                  <c:v>11715.999999997408</c:v>
                </c:pt>
                <c:pt idx="177">
                  <c:v>17540.000000002317</c:v>
                </c:pt>
                <c:pt idx="178">
                  <c:v>4795.9999999991851</c:v>
                </c:pt>
                <c:pt idx="179">
                  <c:v>11595.999999999165</c:v>
                </c:pt>
                <c:pt idx="180">
                  <c:v>12032.000000000697</c:v>
                </c:pt>
                <c:pt idx="181">
                  <c:v>11044.000000000233</c:v>
                </c:pt>
                <c:pt idx="182">
                  <c:v>16311.999999999514</c:v>
                </c:pt>
                <c:pt idx="183">
                  <c:v>10288.000000000466</c:v>
                </c:pt>
                <c:pt idx="184">
                  <c:v>16132.000000000697</c:v>
                </c:pt>
                <c:pt idx="185">
                  <c:v>8663.9999999984593</c:v>
                </c:pt>
                <c:pt idx="186">
                  <c:v>11820.000000001164</c:v>
                </c:pt>
                <c:pt idx="187">
                  <c:v>13576.000000000931</c:v>
                </c:pt>
                <c:pt idx="188">
                  <c:v>14104.000000000815</c:v>
                </c:pt>
                <c:pt idx="189">
                  <c:v>12207.999999998696</c:v>
                </c:pt>
                <c:pt idx="190">
                  <c:v>10379.999999998812</c:v>
                </c:pt>
                <c:pt idx="191">
                  <c:v>12808.00000000163</c:v>
                </c:pt>
                <c:pt idx="192">
                  <c:v>15592.000000001282</c:v>
                </c:pt>
                <c:pt idx="193">
                  <c:v>11591.999999998345</c:v>
                </c:pt>
                <c:pt idx="194">
                  <c:v>10767.999999999281</c:v>
                </c:pt>
                <c:pt idx="195">
                  <c:v>11200</c:v>
                </c:pt>
                <c:pt idx="196">
                  <c:v>9111.9999999995089</c:v>
                </c:pt>
                <c:pt idx="197">
                  <c:v>13200</c:v>
                </c:pt>
                <c:pt idx="198">
                  <c:v>5052.0000000018654</c:v>
                </c:pt>
                <c:pt idx="199">
                  <c:v>10316.000000000349</c:v>
                </c:pt>
                <c:pt idx="200">
                  <c:v>10691.999999998345</c:v>
                </c:pt>
                <c:pt idx="201">
                  <c:v>10851.99999999893</c:v>
                </c:pt>
                <c:pt idx="202">
                  <c:v>10800</c:v>
                </c:pt>
                <c:pt idx="203">
                  <c:v>10720.000000001164</c:v>
                </c:pt>
                <c:pt idx="204">
                  <c:v>7464.0000000014024</c:v>
                </c:pt>
                <c:pt idx="205">
                  <c:v>9907.9999999986885</c:v>
                </c:pt>
                <c:pt idx="206">
                  <c:v>14236.000000001513</c:v>
                </c:pt>
                <c:pt idx="207">
                  <c:v>11255.999999999747</c:v>
                </c:pt>
                <c:pt idx="208">
                  <c:v>11719.999999998225</c:v>
                </c:pt>
                <c:pt idx="209">
                  <c:v>11167.999999999281</c:v>
                </c:pt>
                <c:pt idx="210">
                  <c:v>11083.999999999631</c:v>
                </c:pt>
                <c:pt idx="211">
                  <c:v>13104.000000000815</c:v>
                </c:pt>
                <c:pt idx="212">
                  <c:v>11083.999999999631</c:v>
                </c:pt>
                <c:pt idx="213">
                  <c:v>15704.000000000815</c:v>
                </c:pt>
                <c:pt idx="214">
                  <c:v>7620.0000000011642</c:v>
                </c:pt>
                <c:pt idx="215">
                  <c:v>13155.999999999747</c:v>
                </c:pt>
                <c:pt idx="216">
                  <c:v>13400</c:v>
                </c:pt>
                <c:pt idx="217">
                  <c:v>12044.000000000233</c:v>
                </c:pt>
                <c:pt idx="218">
                  <c:v>16467.999999999302</c:v>
                </c:pt>
                <c:pt idx="219">
                  <c:v>9288.0000000004657</c:v>
                </c:pt>
                <c:pt idx="220">
                  <c:v>9100</c:v>
                </c:pt>
                <c:pt idx="221">
                  <c:v>11647.999999998108</c:v>
                </c:pt>
                <c:pt idx="222">
                  <c:v>12188.000000000466</c:v>
                </c:pt>
                <c:pt idx="223">
                  <c:v>11495.999999999165</c:v>
                </c:pt>
                <c:pt idx="224">
                  <c:v>9644.000000000231</c:v>
                </c:pt>
                <c:pt idx="225">
                  <c:v>13392.000000001282</c:v>
                </c:pt>
                <c:pt idx="226">
                  <c:v>4116.0000000003492</c:v>
                </c:pt>
                <c:pt idx="227">
                  <c:v>12888.000000000466</c:v>
                </c:pt>
                <c:pt idx="228">
                  <c:v>7811.9999999995343</c:v>
                </c:pt>
                <c:pt idx="229">
                  <c:v>9388.0000000004657</c:v>
                </c:pt>
                <c:pt idx="230">
                  <c:v>10919.999999998225</c:v>
                </c:pt>
                <c:pt idx="231">
                  <c:v>9851.999999998925</c:v>
                </c:pt>
                <c:pt idx="232">
                  <c:v>9628.000000002794</c:v>
                </c:pt>
                <c:pt idx="233">
                  <c:v>15591.999999998345</c:v>
                </c:pt>
                <c:pt idx="234">
                  <c:v>8860.0000000005821</c:v>
                </c:pt>
                <c:pt idx="235">
                  <c:v>16911.999999999516</c:v>
                </c:pt>
                <c:pt idx="236">
                  <c:v>8716.0000000003492</c:v>
                </c:pt>
                <c:pt idx="237">
                  <c:v>12616.000000000349</c:v>
                </c:pt>
                <c:pt idx="238">
                  <c:v>11683.999999999631</c:v>
                </c:pt>
                <c:pt idx="239">
                  <c:v>14288.000000000466</c:v>
                </c:pt>
                <c:pt idx="240">
                  <c:v>6839.9999999994234</c:v>
                </c:pt>
                <c:pt idx="241">
                  <c:v>7116.0000000003492</c:v>
                </c:pt>
                <c:pt idx="242">
                  <c:v>15292.000000001282</c:v>
                </c:pt>
                <c:pt idx="243">
                  <c:v>11719.999999998225</c:v>
                </c:pt>
                <c:pt idx="244">
                  <c:v>15523.999999999047</c:v>
                </c:pt>
                <c:pt idx="245">
                  <c:v>11564.000000001397</c:v>
                </c:pt>
                <c:pt idx="246">
                  <c:v>4576.0000000009313</c:v>
                </c:pt>
                <c:pt idx="247">
                  <c:v>12023.999999999047</c:v>
                </c:pt>
                <c:pt idx="248">
                  <c:v>12479.999999998812</c:v>
                </c:pt>
                <c:pt idx="249">
                  <c:v>11248.000000001048</c:v>
                </c:pt>
                <c:pt idx="250">
                  <c:v>11195.999999999165</c:v>
                </c:pt>
                <c:pt idx="251">
                  <c:v>9627.9999999998618</c:v>
                </c:pt>
                <c:pt idx="252">
                  <c:v>9300.0000000029104</c:v>
                </c:pt>
                <c:pt idx="253">
                  <c:v>13551.99999999893</c:v>
                </c:pt>
                <c:pt idx="254">
                  <c:v>12360.000000000582</c:v>
                </c:pt>
                <c:pt idx="255">
                  <c:v>6047.9999999981374</c:v>
                </c:pt>
                <c:pt idx="256">
                  <c:v>11504.000000000815</c:v>
                </c:pt>
                <c:pt idx="257">
                  <c:v>9936.0000000015134</c:v>
                </c:pt>
                <c:pt idx="258">
                  <c:v>10335.999999998579</c:v>
                </c:pt>
                <c:pt idx="259">
                  <c:v>6572.0000000001164</c:v>
                </c:pt>
                <c:pt idx="260">
                  <c:v>8727.9999999998618</c:v>
                </c:pt>
                <c:pt idx="261">
                  <c:v>11396.000000002095</c:v>
                </c:pt>
                <c:pt idx="262">
                  <c:v>5179.9999999988358</c:v>
                </c:pt>
                <c:pt idx="263">
                  <c:v>5539.9999999994234</c:v>
                </c:pt>
                <c:pt idx="264">
                  <c:v>12976.000000000931</c:v>
                </c:pt>
                <c:pt idx="265">
                  <c:v>9963.9999999984593</c:v>
                </c:pt>
                <c:pt idx="266">
                  <c:v>8503.9999999978718</c:v>
                </c:pt>
                <c:pt idx="267">
                  <c:v>6016.0000000032614</c:v>
                </c:pt>
                <c:pt idx="268">
                  <c:v>8423.9999999990432</c:v>
                </c:pt>
                <c:pt idx="269">
                  <c:v>10748.000000001048</c:v>
                </c:pt>
                <c:pt idx="270">
                  <c:v>11975.999999997995</c:v>
                </c:pt>
                <c:pt idx="271">
                  <c:v>5852.0000000018654</c:v>
                </c:pt>
                <c:pt idx="272">
                  <c:v>11211.999999999514</c:v>
                </c:pt>
                <c:pt idx="273">
                  <c:v>7511.9999999995343</c:v>
                </c:pt>
                <c:pt idx="274">
                  <c:v>8351.999999998925</c:v>
                </c:pt>
                <c:pt idx="275">
                  <c:v>11236.000000001513</c:v>
                </c:pt>
                <c:pt idx="276">
                  <c:v>12183.999999999631</c:v>
                </c:pt>
                <c:pt idx="277">
                  <c:v>12183.999999999631</c:v>
                </c:pt>
                <c:pt idx="278">
                  <c:v>1979.9999999988358</c:v>
                </c:pt>
                <c:pt idx="279">
                  <c:v>8204.0000000008131</c:v>
                </c:pt>
                <c:pt idx="280">
                  <c:v>7055.9999999997744</c:v>
                </c:pt>
                <c:pt idx="281">
                  <c:v>8727.9999999998618</c:v>
                </c:pt>
                <c:pt idx="282">
                  <c:v>8576.0000000009313</c:v>
                </c:pt>
                <c:pt idx="283">
                  <c:v>14679.999999998812</c:v>
                </c:pt>
                <c:pt idx="284">
                  <c:v>7700</c:v>
                </c:pt>
                <c:pt idx="285">
                  <c:v>7700</c:v>
                </c:pt>
                <c:pt idx="286">
                  <c:v>10112.000000002448</c:v>
                </c:pt>
                <c:pt idx="287">
                  <c:v>8879.9999999988049</c:v>
                </c:pt>
                <c:pt idx="288">
                  <c:v>6460.0000000005821</c:v>
                </c:pt>
                <c:pt idx="289">
                  <c:v>10051.99999999893</c:v>
                </c:pt>
                <c:pt idx="290">
                  <c:v>11548.000000001048</c:v>
                </c:pt>
                <c:pt idx="291">
                  <c:v>8800</c:v>
                </c:pt>
                <c:pt idx="292">
                  <c:v>10991.999999998345</c:v>
                </c:pt>
                <c:pt idx="293">
                  <c:v>8464.000000001397</c:v>
                </c:pt>
                <c:pt idx="294">
                  <c:v>8463.9999999984593</c:v>
                </c:pt>
                <c:pt idx="295">
                  <c:v>12992.000000001282</c:v>
                </c:pt>
                <c:pt idx="296">
                  <c:v>7664.0000000014024</c:v>
                </c:pt>
                <c:pt idx="297">
                  <c:v>9715.9999999974025</c:v>
                </c:pt>
                <c:pt idx="298">
                  <c:v>5955.9999999997744</c:v>
                </c:pt>
                <c:pt idx="299">
                  <c:v>9632.000000000693</c:v>
                </c:pt>
                <c:pt idx="300">
                  <c:v>11427.999999999864</c:v>
                </c:pt>
                <c:pt idx="301">
                  <c:v>8216.0000000003492</c:v>
                </c:pt>
                <c:pt idx="302">
                  <c:v>8488.0000000004657</c:v>
                </c:pt>
                <c:pt idx="303">
                  <c:v>8172.0000000001164</c:v>
                </c:pt>
                <c:pt idx="304">
                  <c:v>11547.999999998108</c:v>
                </c:pt>
                <c:pt idx="305">
                  <c:v>11611.999999999514</c:v>
                </c:pt>
                <c:pt idx="306">
                  <c:v>5528.000000002794</c:v>
                </c:pt>
                <c:pt idx="307">
                  <c:v>8003.9999999979054</c:v>
                </c:pt>
                <c:pt idx="308">
                  <c:v>8416.0000000003492</c:v>
                </c:pt>
                <c:pt idx="309">
                  <c:v>8440.0000000023283</c:v>
                </c:pt>
                <c:pt idx="310">
                  <c:v>10823.999999999047</c:v>
                </c:pt>
                <c:pt idx="311">
                  <c:v>10215.999999997408</c:v>
                </c:pt>
                <c:pt idx="312">
                  <c:v>9680.0000000017462</c:v>
                </c:pt>
                <c:pt idx="313">
                  <c:v>8980.0000000017462</c:v>
                </c:pt>
                <c:pt idx="314">
                  <c:v>10839.999999996489</c:v>
                </c:pt>
                <c:pt idx="315">
                  <c:v>10688.000000000466</c:v>
                </c:pt>
                <c:pt idx="316">
                  <c:v>9964.000000001397</c:v>
                </c:pt>
                <c:pt idx="317">
                  <c:v>6540.0000000023283</c:v>
                </c:pt>
                <c:pt idx="318">
                  <c:v>12303.999999997881</c:v>
                </c:pt>
                <c:pt idx="319">
                  <c:v>8260.0000000005821</c:v>
                </c:pt>
                <c:pt idx="320">
                  <c:v>10979.999999998812</c:v>
                </c:pt>
                <c:pt idx="321">
                  <c:v>13192.000000001282</c:v>
                </c:pt>
                <c:pt idx="322">
                  <c:v>5023.9999999990714</c:v>
                </c:pt>
                <c:pt idx="323">
                  <c:v>8603.9999999978718</c:v>
                </c:pt>
                <c:pt idx="324">
                  <c:v>9760.0000000005821</c:v>
                </c:pt>
                <c:pt idx="325">
                  <c:v>10024.000000001979</c:v>
                </c:pt>
                <c:pt idx="326">
                  <c:v>12108.00000000163</c:v>
                </c:pt>
                <c:pt idx="327">
                  <c:v>9411.9999999995089</c:v>
                </c:pt>
                <c:pt idx="328">
                  <c:v>10267.999999999281</c:v>
                </c:pt>
                <c:pt idx="329">
                  <c:v>8847.9999999981046</c:v>
                </c:pt>
                <c:pt idx="330">
                  <c:v>7644.0000000002328</c:v>
                </c:pt>
                <c:pt idx="331">
                  <c:v>10911.999999999514</c:v>
                </c:pt>
                <c:pt idx="332">
                  <c:v>13848.000000001048</c:v>
                </c:pt>
                <c:pt idx="333">
                  <c:v>6276.0000000009313</c:v>
                </c:pt>
                <c:pt idx="334">
                  <c:v>9779.9999999988049</c:v>
                </c:pt>
                <c:pt idx="335">
                  <c:v>12067.999999999281</c:v>
                </c:pt>
                <c:pt idx="336">
                  <c:v>8320.0000000011642</c:v>
                </c:pt>
                <c:pt idx="337">
                  <c:v>7748.0000000010514</c:v>
                </c:pt>
                <c:pt idx="338">
                  <c:v>17631.999999997755</c:v>
                </c:pt>
                <c:pt idx="339">
                  <c:v>8744.0000000031432</c:v>
                </c:pt>
                <c:pt idx="340">
                  <c:v>5959.9999999976744</c:v>
                </c:pt>
                <c:pt idx="341">
                  <c:v>10072.000000000115</c:v>
                </c:pt>
                <c:pt idx="342">
                  <c:v>11948.000000001048</c:v>
                </c:pt>
                <c:pt idx="343">
                  <c:v>7655.9999999997744</c:v>
                </c:pt>
                <c:pt idx="344">
                  <c:v>13227.999999996957</c:v>
                </c:pt>
                <c:pt idx="345">
                  <c:v>11492.000000004191</c:v>
                </c:pt>
                <c:pt idx="346">
                  <c:v>12063.999999998463</c:v>
                </c:pt>
                <c:pt idx="347">
                  <c:v>1536.0000000015134</c:v>
                </c:pt>
                <c:pt idx="348">
                  <c:v>14123.999999999047</c:v>
                </c:pt>
                <c:pt idx="349">
                  <c:v>10479.999999998812</c:v>
                </c:pt>
                <c:pt idx="350">
                  <c:v>10000</c:v>
                </c:pt>
                <c:pt idx="351">
                  <c:v>11176.000000000931</c:v>
                </c:pt>
                <c:pt idx="352">
                  <c:v>7679.9999999988358</c:v>
                </c:pt>
                <c:pt idx="353">
                  <c:v>11735.999999998579</c:v>
                </c:pt>
                <c:pt idx="354">
                  <c:v>7824.0000000019854</c:v>
                </c:pt>
                <c:pt idx="355">
                  <c:v>9976.0000000009313</c:v>
                </c:pt>
                <c:pt idx="356">
                  <c:v>11219.999999998225</c:v>
                </c:pt>
                <c:pt idx="357">
                  <c:v>6892.0000000012824</c:v>
                </c:pt>
                <c:pt idx="358">
                  <c:v>4683.9999999996544</c:v>
                </c:pt>
                <c:pt idx="359">
                  <c:v>13748.000000001048</c:v>
                </c:pt>
                <c:pt idx="360">
                  <c:v>6591.9999999983702</c:v>
                </c:pt>
                <c:pt idx="361">
                  <c:v>8544.000000000231</c:v>
                </c:pt>
                <c:pt idx="362">
                  <c:v>9416.0000000003492</c:v>
                </c:pt>
                <c:pt idx="363">
                  <c:v>13183.999999999631</c:v>
                </c:pt>
                <c:pt idx="364">
                  <c:v>12232.000000000697</c:v>
                </c:pt>
                <c:pt idx="365">
                  <c:v>8707.9999999986885</c:v>
                </c:pt>
              </c:numCache>
            </c:numRef>
          </c:val>
        </c:ser>
        <c:marker val="1"/>
        <c:axId val="64318464"/>
        <c:axId val="64328448"/>
      </c:lineChart>
      <c:dateAx>
        <c:axId val="64318464"/>
        <c:scaling>
          <c:orientation val="minMax"/>
        </c:scaling>
        <c:axPos val="b"/>
        <c:numFmt formatCode="yyyy/mm/dd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64328448"/>
        <c:crosses val="autoZero"/>
        <c:auto val="1"/>
        <c:lblOffset val="100"/>
        <c:baseTimeUnit val="days"/>
      </c:dateAx>
      <c:valAx>
        <c:axId val="64328448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643184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hu-H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u-HU"/>
  <c:chart>
    <c:title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title>
    <c:plotArea>
      <c:layout/>
      <c:lineChart>
        <c:grouping val="standard"/>
        <c:ser>
          <c:idx val="0"/>
          <c:order val="0"/>
          <c:tx>
            <c:strRef>
              <c:f>Villany!$A$1</c:f>
              <c:strCache>
                <c:ptCount val="1"/>
                <c:pt idx="0">
                  <c:v>VILLAMOS ENERGIA FELHASZNÁLÁS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Villany!$A$8:$A$372</c:f>
              <c:numCache>
                <c:formatCode>yyyy/mm/dd</c:formatCode>
                <c:ptCount val="365"/>
                <c:pt idx="0">
                  <c:v>41640</c:v>
                </c:pt>
                <c:pt idx="1">
                  <c:v>41641</c:v>
                </c:pt>
                <c:pt idx="2">
                  <c:v>41642</c:v>
                </c:pt>
                <c:pt idx="3">
                  <c:v>41643</c:v>
                </c:pt>
                <c:pt idx="4">
                  <c:v>41644</c:v>
                </c:pt>
                <c:pt idx="5">
                  <c:v>41645</c:v>
                </c:pt>
                <c:pt idx="6">
                  <c:v>41646</c:v>
                </c:pt>
                <c:pt idx="7">
                  <c:v>41647</c:v>
                </c:pt>
                <c:pt idx="8">
                  <c:v>41648</c:v>
                </c:pt>
                <c:pt idx="9">
                  <c:v>41649</c:v>
                </c:pt>
                <c:pt idx="10">
                  <c:v>41650</c:v>
                </c:pt>
                <c:pt idx="11">
                  <c:v>41651</c:v>
                </c:pt>
                <c:pt idx="12">
                  <c:v>41652</c:v>
                </c:pt>
                <c:pt idx="13">
                  <c:v>41653</c:v>
                </c:pt>
                <c:pt idx="14">
                  <c:v>41654</c:v>
                </c:pt>
                <c:pt idx="15">
                  <c:v>41655</c:v>
                </c:pt>
                <c:pt idx="16">
                  <c:v>41656</c:v>
                </c:pt>
                <c:pt idx="17">
                  <c:v>41657</c:v>
                </c:pt>
                <c:pt idx="18">
                  <c:v>41658</c:v>
                </c:pt>
                <c:pt idx="19">
                  <c:v>41659</c:v>
                </c:pt>
                <c:pt idx="20">
                  <c:v>41660</c:v>
                </c:pt>
                <c:pt idx="21">
                  <c:v>41661</c:v>
                </c:pt>
                <c:pt idx="22">
                  <c:v>41662</c:v>
                </c:pt>
                <c:pt idx="23">
                  <c:v>41663</c:v>
                </c:pt>
                <c:pt idx="24">
                  <c:v>41664</c:v>
                </c:pt>
                <c:pt idx="25">
                  <c:v>41665</c:v>
                </c:pt>
                <c:pt idx="26">
                  <c:v>41666</c:v>
                </c:pt>
                <c:pt idx="27">
                  <c:v>41667</c:v>
                </c:pt>
                <c:pt idx="28">
                  <c:v>41668</c:v>
                </c:pt>
                <c:pt idx="29">
                  <c:v>41669</c:v>
                </c:pt>
                <c:pt idx="30">
                  <c:v>41670</c:v>
                </c:pt>
                <c:pt idx="31">
                  <c:v>41671</c:v>
                </c:pt>
                <c:pt idx="32">
                  <c:v>41672</c:v>
                </c:pt>
                <c:pt idx="33">
                  <c:v>41673</c:v>
                </c:pt>
                <c:pt idx="34">
                  <c:v>41674</c:v>
                </c:pt>
                <c:pt idx="35">
                  <c:v>41675</c:v>
                </c:pt>
                <c:pt idx="36">
                  <c:v>41676</c:v>
                </c:pt>
                <c:pt idx="37">
                  <c:v>41677</c:v>
                </c:pt>
                <c:pt idx="38">
                  <c:v>41678</c:v>
                </c:pt>
                <c:pt idx="39">
                  <c:v>41679</c:v>
                </c:pt>
                <c:pt idx="40">
                  <c:v>41680</c:v>
                </c:pt>
                <c:pt idx="41">
                  <c:v>41681</c:v>
                </c:pt>
                <c:pt idx="42">
                  <c:v>41682</c:v>
                </c:pt>
                <c:pt idx="43">
                  <c:v>41683</c:v>
                </c:pt>
                <c:pt idx="44">
                  <c:v>41684</c:v>
                </c:pt>
                <c:pt idx="45">
                  <c:v>41685</c:v>
                </c:pt>
                <c:pt idx="46">
                  <c:v>41686</c:v>
                </c:pt>
                <c:pt idx="47">
                  <c:v>41687</c:v>
                </c:pt>
                <c:pt idx="48">
                  <c:v>41688</c:v>
                </c:pt>
                <c:pt idx="49">
                  <c:v>41689</c:v>
                </c:pt>
                <c:pt idx="50">
                  <c:v>41690</c:v>
                </c:pt>
                <c:pt idx="51">
                  <c:v>41691</c:v>
                </c:pt>
                <c:pt idx="52">
                  <c:v>41692</c:v>
                </c:pt>
                <c:pt idx="53">
                  <c:v>41693</c:v>
                </c:pt>
                <c:pt idx="54">
                  <c:v>41694</c:v>
                </c:pt>
                <c:pt idx="55">
                  <c:v>41695</c:v>
                </c:pt>
                <c:pt idx="56">
                  <c:v>41696</c:v>
                </c:pt>
                <c:pt idx="57">
                  <c:v>41697</c:v>
                </c:pt>
                <c:pt idx="58">
                  <c:v>41698</c:v>
                </c:pt>
                <c:pt idx="59">
                  <c:v>41699</c:v>
                </c:pt>
                <c:pt idx="60">
                  <c:v>41700</c:v>
                </c:pt>
                <c:pt idx="61">
                  <c:v>41701</c:v>
                </c:pt>
                <c:pt idx="62">
                  <c:v>41702</c:v>
                </c:pt>
                <c:pt idx="63">
                  <c:v>41703</c:v>
                </c:pt>
                <c:pt idx="64">
                  <c:v>41704</c:v>
                </c:pt>
                <c:pt idx="65">
                  <c:v>41705</c:v>
                </c:pt>
                <c:pt idx="66">
                  <c:v>41706</c:v>
                </c:pt>
                <c:pt idx="67">
                  <c:v>41707</c:v>
                </c:pt>
                <c:pt idx="68">
                  <c:v>41708</c:v>
                </c:pt>
                <c:pt idx="69">
                  <c:v>41709</c:v>
                </c:pt>
                <c:pt idx="70">
                  <c:v>41710</c:v>
                </c:pt>
                <c:pt idx="71">
                  <c:v>41711</c:v>
                </c:pt>
                <c:pt idx="72">
                  <c:v>41712</c:v>
                </c:pt>
                <c:pt idx="73">
                  <c:v>41713</c:v>
                </c:pt>
                <c:pt idx="74">
                  <c:v>41714</c:v>
                </c:pt>
                <c:pt idx="75">
                  <c:v>41715</c:v>
                </c:pt>
                <c:pt idx="76">
                  <c:v>41716</c:v>
                </c:pt>
                <c:pt idx="77">
                  <c:v>41717</c:v>
                </c:pt>
                <c:pt idx="78">
                  <c:v>41718</c:v>
                </c:pt>
                <c:pt idx="79">
                  <c:v>41719</c:v>
                </c:pt>
                <c:pt idx="80">
                  <c:v>41720</c:v>
                </c:pt>
                <c:pt idx="81">
                  <c:v>41721</c:v>
                </c:pt>
                <c:pt idx="82">
                  <c:v>41722</c:v>
                </c:pt>
                <c:pt idx="83">
                  <c:v>41723</c:v>
                </c:pt>
                <c:pt idx="84">
                  <c:v>41724</c:v>
                </c:pt>
                <c:pt idx="85">
                  <c:v>41725</c:v>
                </c:pt>
                <c:pt idx="86">
                  <c:v>41726</c:v>
                </c:pt>
                <c:pt idx="87">
                  <c:v>41727</c:v>
                </c:pt>
                <c:pt idx="88">
                  <c:v>41728</c:v>
                </c:pt>
                <c:pt idx="89">
                  <c:v>41729</c:v>
                </c:pt>
                <c:pt idx="90">
                  <c:v>41730</c:v>
                </c:pt>
                <c:pt idx="91">
                  <c:v>41731</c:v>
                </c:pt>
                <c:pt idx="92">
                  <c:v>41732</c:v>
                </c:pt>
                <c:pt idx="93">
                  <c:v>41733</c:v>
                </c:pt>
                <c:pt idx="94">
                  <c:v>41734</c:v>
                </c:pt>
                <c:pt idx="95">
                  <c:v>41735</c:v>
                </c:pt>
                <c:pt idx="96">
                  <c:v>41736</c:v>
                </c:pt>
                <c:pt idx="97">
                  <c:v>41737</c:v>
                </c:pt>
                <c:pt idx="98">
                  <c:v>41738</c:v>
                </c:pt>
                <c:pt idx="99">
                  <c:v>41739</c:v>
                </c:pt>
                <c:pt idx="100">
                  <c:v>41740</c:v>
                </c:pt>
                <c:pt idx="101">
                  <c:v>41741</c:v>
                </c:pt>
                <c:pt idx="102">
                  <c:v>41742</c:v>
                </c:pt>
                <c:pt idx="103">
                  <c:v>41743</c:v>
                </c:pt>
                <c:pt idx="104">
                  <c:v>41744</c:v>
                </c:pt>
                <c:pt idx="105">
                  <c:v>41745</c:v>
                </c:pt>
                <c:pt idx="106">
                  <c:v>41746</c:v>
                </c:pt>
                <c:pt idx="107">
                  <c:v>41747</c:v>
                </c:pt>
                <c:pt idx="108">
                  <c:v>41748</c:v>
                </c:pt>
                <c:pt idx="109">
                  <c:v>41749</c:v>
                </c:pt>
                <c:pt idx="110">
                  <c:v>41750</c:v>
                </c:pt>
                <c:pt idx="111">
                  <c:v>41751</c:v>
                </c:pt>
                <c:pt idx="112">
                  <c:v>41752</c:v>
                </c:pt>
                <c:pt idx="113">
                  <c:v>41753</c:v>
                </c:pt>
                <c:pt idx="114">
                  <c:v>41754</c:v>
                </c:pt>
                <c:pt idx="115">
                  <c:v>41755</c:v>
                </c:pt>
                <c:pt idx="116">
                  <c:v>41756</c:v>
                </c:pt>
                <c:pt idx="117">
                  <c:v>41757</c:v>
                </c:pt>
                <c:pt idx="118">
                  <c:v>41758</c:v>
                </c:pt>
                <c:pt idx="119">
                  <c:v>41759</c:v>
                </c:pt>
                <c:pt idx="120">
                  <c:v>41760</c:v>
                </c:pt>
                <c:pt idx="121">
                  <c:v>41761</c:v>
                </c:pt>
                <c:pt idx="122">
                  <c:v>41762</c:v>
                </c:pt>
                <c:pt idx="123">
                  <c:v>41763</c:v>
                </c:pt>
                <c:pt idx="124">
                  <c:v>41764</c:v>
                </c:pt>
                <c:pt idx="125">
                  <c:v>41765</c:v>
                </c:pt>
                <c:pt idx="126">
                  <c:v>41766</c:v>
                </c:pt>
                <c:pt idx="127">
                  <c:v>41767</c:v>
                </c:pt>
                <c:pt idx="128">
                  <c:v>41768</c:v>
                </c:pt>
                <c:pt idx="129">
                  <c:v>41769</c:v>
                </c:pt>
                <c:pt idx="130">
                  <c:v>41770</c:v>
                </c:pt>
                <c:pt idx="131">
                  <c:v>41771</c:v>
                </c:pt>
                <c:pt idx="132">
                  <c:v>41772</c:v>
                </c:pt>
                <c:pt idx="133">
                  <c:v>41773</c:v>
                </c:pt>
                <c:pt idx="134">
                  <c:v>41774</c:v>
                </c:pt>
                <c:pt idx="135">
                  <c:v>41775</c:v>
                </c:pt>
                <c:pt idx="136">
                  <c:v>41776</c:v>
                </c:pt>
                <c:pt idx="137">
                  <c:v>41777</c:v>
                </c:pt>
                <c:pt idx="138">
                  <c:v>41778</c:v>
                </c:pt>
                <c:pt idx="139">
                  <c:v>41779</c:v>
                </c:pt>
                <c:pt idx="140">
                  <c:v>41780</c:v>
                </c:pt>
                <c:pt idx="141">
                  <c:v>41781</c:v>
                </c:pt>
                <c:pt idx="142">
                  <c:v>41782</c:v>
                </c:pt>
                <c:pt idx="143">
                  <c:v>41783</c:v>
                </c:pt>
                <c:pt idx="144">
                  <c:v>41784</c:v>
                </c:pt>
                <c:pt idx="145">
                  <c:v>41785</c:v>
                </c:pt>
                <c:pt idx="146">
                  <c:v>41786</c:v>
                </c:pt>
                <c:pt idx="147">
                  <c:v>41787</c:v>
                </c:pt>
                <c:pt idx="148">
                  <c:v>41788</c:v>
                </c:pt>
                <c:pt idx="149">
                  <c:v>41789</c:v>
                </c:pt>
                <c:pt idx="150">
                  <c:v>41790</c:v>
                </c:pt>
                <c:pt idx="151">
                  <c:v>41791</c:v>
                </c:pt>
                <c:pt idx="152">
                  <c:v>41792</c:v>
                </c:pt>
                <c:pt idx="153">
                  <c:v>41793</c:v>
                </c:pt>
                <c:pt idx="154">
                  <c:v>41794</c:v>
                </c:pt>
                <c:pt idx="155">
                  <c:v>41795</c:v>
                </c:pt>
                <c:pt idx="156">
                  <c:v>41796</c:v>
                </c:pt>
                <c:pt idx="157">
                  <c:v>41797</c:v>
                </c:pt>
                <c:pt idx="158">
                  <c:v>41798</c:v>
                </c:pt>
                <c:pt idx="159">
                  <c:v>41799</c:v>
                </c:pt>
                <c:pt idx="160">
                  <c:v>41800</c:v>
                </c:pt>
                <c:pt idx="161">
                  <c:v>41801</c:v>
                </c:pt>
                <c:pt idx="162">
                  <c:v>41802</c:v>
                </c:pt>
                <c:pt idx="163">
                  <c:v>41803</c:v>
                </c:pt>
                <c:pt idx="164">
                  <c:v>41804</c:v>
                </c:pt>
                <c:pt idx="165">
                  <c:v>41805</c:v>
                </c:pt>
                <c:pt idx="166">
                  <c:v>41806</c:v>
                </c:pt>
                <c:pt idx="167">
                  <c:v>41807</c:v>
                </c:pt>
                <c:pt idx="168">
                  <c:v>41808</c:v>
                </c:pt>
                <c:pt idx="169">
                  <c:v>41809</c:v>
                </c:pt>
                <c:pt idx="170">
                  <c:v>41810</c:v>
                </c:pt>
                <c:pt idx="171">
                  <c:v>41811</c:v>
                </c:pt>
                <c:pt idx="172">
                  <c:v>41812</c:v>
                </c:pt>
                <c:pt idx="173">
                  <c:v>41813</c:v>
                </c:pt>
                <c:pt idx="174">
                  <c:v>41814</c:v>
                </c:pt>
                <c:pt idx="175">
                  <c:v>41815</c:v>
                </c:pt>
                <c:pt idx="176">
                  <c:v>41816</c:v>
                </c:pt>
                <c:pt idx="177">
                  <c:v>41817</c:v>
                </c:pt>
                <c:pt idx="178">
                  <c:v>41818</c:v>
                </c:pt>
                <c:pt idx="179">
                  <c:v>41819</c:v>
                </c:pt>
                <c:pt idx="180">
                  <c:v>41820</c:v>
                </c:pt>
                <c:pt idx="181">
                  <c:v>41821</c:v>
                </c:pt>
                <c:pt idx="182">
                  <c:v>41822</c:v>
                </c:pt>
                <c:pt idx="183">
                  <c:v>41823</c:v>
                </c:pt>
                <c:pt idx="184">
                  <c:v>41824</c:v>
                </c:pt>
                <c:pt idx="185">
                  <c:v>41825</c:v>
                </c:pt>
                <c:pt idx="186">
                  <c:v>41826</c:v>
                </c:pt>
                <c:pt idx="187">
                  <c:v>41827</c:v>
                </c:pt>
                <c:pt idx="188">
                  <c:v>41828</c:v>
                </c:pt>
                <c:pt idx="189">
                  <c:v>41829</c:v>
                </c:pt>
                <c:pt idx="190">
                  <c:v>41830</c:v>
                </c:pt>
                <c:pt idx="191">
                  <c:v>41831</c:v>
                </c:pt>
                <c:pt idx="192">
                  <c:v>41832</c:v>
                </c:pt>
                <c:pt idx="193">
                  <c:v>41833</c:v>
                </c:pt>
                <c:pt idx="194">
                  <c:v>41834</c:v>
                </c:pt>
                <c:pt idx="195">
                  <c:v>41835</c:v>
                </c:pt>
                <c:pt idx="196">
                  <c:v>41836</c:v>
                </c:pt>
                <c:pt idx="197">
                  <c:v>41837</c:v>
                </c:pt>
                <c:pt idx="198">
                  <c:v>41838</c:v>
                </c:pt>
                <c:pt idx="199">
                  <c:v>41839</c:v>
                </c:pt>
                <c:pt idx="200">
                  <c:v>41840</c:v>
                </c:pt>
                <c:pt idx="201">
                  <c:v>41841</c:v>
                </c:pt>
                <c:pt idx="202">
                  <c:v>41842</c:v>
                </c:pt>
                <c:pt idx="203">
                  <c:v>41843</c:v>
                </c:pt>
                <c:pt idx="204">
                  <c:v>41844</c:v>
                </c:pt>
                <c:pt idx="205">
                  <c:v>41845</c:v>
                </c:pt>
                <c:pt idx="206">
                  <c:v>41846</c:v>
                </c:pt>
                <c:pt idx="207">
                  <c:v>41847</c:v>
                </c:pt>
                <c:pt idx="208">
                  <c:v>41848</c:v>
                </c:pt>
                <c:pt idx="209">
                  <c:v>41849</c:v>
                </c:pt>
                <c:pt idx="210">
                  <c:v>41850</c:v>
                </c:pt>
                <c:pt idx="211">
                  <c:v>41851</c:v>
                </c:pt>
                <c:pt idx="212">
                  <c:v>41852</c:v>
                </c:pt>
                <c:pt idx="213">
                  <c:v>41853</c:v>
                </c:pt>
                <c:pt idx="214">
                  <c:v>41854</c:v>
                </c:pt>
                <c:pt idx="215">
                  <c:v>41855</c:v>
                </c:pt>
                <c:pt idx="216">
                  <c:v>41856</c:v>
                </c:pt>
                <c:pt idx="217">
                  <c:v>41857</c:v>
                </c:pt>
                <c:pt idx="218">
                  <c:v>41858</c:v>
                </c:pt>
                <c:pt idx="219">
                  <c:v>41859</c:v>
                </c:pt>
                <c:pt idx="220">
                  <c:v>41860</c:v>
                </c:pt>
                <c:pt idx="221">
                  <c:v>41861</c:v>
                </c:pt>
                <c:pt idx="222">
                  <c:v>41862</c:v>
                </c:pt>
                <c:pt idx="223">
                  <c:v>41863</c:v>
                </c:pt>
                <c:pt idx="224">
                  <c:v>41864</c:v>
                </c:pt>
                <c:pt idx="225">
                  <c:v>41865</c:v>
                </c:pt>
                <c:pt idx="226">
                  <c:v>41866</c:v>
                </c:pt>
                <c:pt idx="227">
                  <c:v>41867</c:v>
                </c:pt>
                <c:pt idx="228">
                  <c:v>41868</c:v>
                </c:pt>
                <c:pt idx="229">
                  <c:v>41869</c:v>
                </c:pt>
                <c:pt idx="230">
                  <c:v>41870</c:v>
                </c:pt>
                <c:pt idx="231">
                  <c:v>41871</c:v>
                </c:pt>
                <c:pt idx="232">
                  <c:v>41872</c:v>
                </c:pt>
                <c:pt idx="233">
                  <c:v>41873</c:v>
                </c:pt>
                <c:pt idx="234">
                  <c:v>41874</c:v>
                </c:pt>
                <c:pt idx="235">
                  <c:v>41875</c:v>
                </c:pt>
                <c:pt idx="236">
                  <c:v>41876</c:v>
                </c:pt>
                <c:pt idx="237">
                  <c:v>41877</c:v>
                </c:pt>
                <c:pt idx="238">
                  <c:v>41878</c:v>
                </c:pt>
                <c:pt idx="239">
                  <c:v>41879</c:v>
                </c:pt>
                <c:pt idx="240">
                  <c:v>41880</c:v>
                </c:pt>
                <c:pt idx="241">
                  <c:v>41881</c:v>
                </c:pt>
                <c:pt idx="242">
                  <c:v>41882</c:v>
                </c:pt>
                <c:pt idx="243">
                  <c:v>41883</c:v>
                </c:pt>
                <c:pt idx="244">
                  <c:v>41884</c:v>
                </c:pt>
                <c:pt idx="245">
                  <c:v>41885</c:v>
                </c:pt>
                <c:pt idx="246">
                  <c:v>41886</c:v>
                </c:pt>
                <c:pt idx="247">
                  <c:v>41887</c:v>
                </c:pt>
                <c:pt idx="248">
                  <c:v>41888</c:v>
                </c:pt>
                <c:pt idx="249">
                  <c:v>41889</c:v>
                </c:pt>
                <c:pt idx="250">
                  <c:v>41890</c:v>
                </c:pt>
                <c:pt idx="251">
                  <c:v>41891</c:v>
                </c:pt>
                <c:pt idx="252">
                  <c:v>41892</c:v>
                </c:pt>
                <c:pt idx="253">
                  <c:v>41893</c:v>
                </c:pt>
                <c:pt idx="254">
                  <c:v>41894</c:v>
                </c:pt>
                <c:pt idx="255">
                  <c:v>41895</c:v>
                </c:pt>
                <c:pt idx="256">
                  <c:v>41896</c:v>
                </c:pt>
                <c:pt idx="257">
                  <c:v>41897</c:v>
                </c:pt>
                <c:pt idx="258">
                  <c:v>41898</c:v>
                </c:pt>
                <c:pt idx="259">
                  <c:v>41899</c:v>
                </c:pt>
                <c:pt idx="260">
                  <c:v>41900</c:v>
                </c:pt>
                <c:pt idx="261">
                  <c:v>41901</c:v>
                </c:pt>
                <c:pt idx="262">
                  <c:v>41902</c:v>
                </c:pt>
                <c:pt idx="263">
                  <c:v>41903</c:v>
                </c:pt>
                <c:pt idx="264">
                  <c:v>41904</c:v>
                </c:pt>
                <c:pt idx="265">
                  <c:v>41905</c:v>
                </c:pt>
                <c:pt idx="266">
                  <c:v>41906</c:v>
                </c:pt>
                <c:pt idx="267">
                  <c:v>41907</c:v>
                </c:pt>
                <c:pt idx="268">
                  <c:v>41908</c:v>
                </c:pt>
                <c:pt idx="269">
                  <c:v>41909</c:v>
                </c:pt>
                <c:pt idx="270">
                  <c:v>41910</c:v>
                </c:pt>
                <c:pt idx="271">
                  <c:v>41911</c:v>
                </c:pt>
                <c:pt idx="272">
                  <c:v>41912</c:v>
                </c:pt>
                <c:pt idx="273">
                  <c:v>41913</c:v>
                </c:pt>
                <c:pt idx="274">
                  <c:v>41914</c:v>
                </c:pt>
                <c:pt idx="275">
                  <c:v>41915</c:v>
                </c:pt>
                <c:pt idx="276">
                  <c:v>41916</c:v>
                </c:pt>
                <c:pt idx="277">
                  <c:v>41917</c:v>
                </c:pt>
                <c:pt idx="278">
                  <c:v>41918</c:v>
                </c:pt>
                <c:pt idx="279">
                  <c:v>41919</c:v>
                </c:pt>
                <c:pt idx="280">
                  <c:v>41920</c:v>
                </c:pt>
                <c:pt idx="281">
                  <c:v>41921</c:v>
                </c:pt>
                <c:pt idx="282">
                  <c:v>41922</c:v>
                </c:pt>
                <c:pt idx="283">
                  <c:v>41923</c:v>
                </c:pt>
                <c:pt idx="284">
                  <c:v>41924</c:v>
                </c:pt>
                <c:pt idx="285">
                  <c:v>41925</c:v>
                </c:pt>
                <c:pt idx="286">
                  <c:v>41926</c:v>
                </c:pt>
                <c:pt idx="287">
                  <c:v>41927</c:v>
                </c:pt>
                <c:pt idx="288">
                  <c:v>41928</c:v>
                </c:pt>
                <c:pt idx="289">
                  <c:v>41929</c:v>
                </c:pt>
                <c:pt idx="290">
                  <c:v>41930</c:v>
                </c:pt>
                <c:pt idx="291">
                  <c:v>41931</c:v>
                </c:pt>
                <c:pt idx="292">
                  <c:v>41932</c:v>
                </c:pt>
                <c:pt idx="293">
                  <c:v>41933</c:v>
                </c:pt>
                <c:pt idx="294">
                  <c:v>41934</c:v>
                </c:pt>
                <c:pt idx="295">
                  <c:v>41935</c:v>
                </c:pt>
                <c:pt idx="296">
                  <c:v>41936</c:v>
                </c:pt>
                <c:pt idx="297">
                  <c:v>41937</c:v>
                </c:pt>
                <c:pt idx="298">
                  <c:v>41938</c:v>
                </c:pt>
                <c:pt idx="299">
                  <c:v>41939</c:v>
                </c:pt>
                <c:pt idx="300">
                  <c:v>41940</c:v>
                </c:pt>
                <c:pt idx="301">
                  <c:v>41941</c:v>
                </c:pt>
                <c:pt idx="302">
                  <c:v>41942</c:v>
                </c:pt>
                <c:pt idx="303">
                  <c:v>41943</c:v>
                </c:pt>
                <c:pt idx="304">
                  <c:v>41944</c:v>
                </c:pt>
                <c:pt idx="305">
                  <c:v>41945</c:v>
                </c:pt>
                <c:pt idx="306">
                  <c:v>41946</c:v>
                </c:pt>
                <c:pt idx="307">
                  <c:v>41947</c:v>
                </c:pt>
                <c:pt idx="308">
                  <c:v>41948</c:v>
                </c:pt>
                <c:pt idx="309">
                  <c:v>41949</c:v>
                </c:pt>
                <c:pt idx="310">
                  <c:v>41950</c:v>
                </c:pt>
                <c:pt idx="311">
                  <c:v>41951</c:v>
                </c:pt>
                <c:pt idx="312">
                  <c:v>41952</c:v>
                </c:pt>
                <c:pt idx="313">
                  <c:v>41953</c:v>
                </c:pt>
                <c:pt idx="314">
                  <c:v>41954</c:v>
                </c:pt>
                <c:pt idx="315">
                  <c:v>41955</c:v>
                </c:pt>
                <c:pt idx="316">
                  <c:v>41956</c:v>
                </c:pt>
                <c:pt idx="317">
                  <c:v>41957</c:v>
                </c:pt>
                <c:pt idx="318">
                  <c:v>41958</c:v>
                </c:pt>
                <c:pt idx="319">
                  <c:v>41959</c:v>
                </c:pt>
                <c:pt idx="320">
                  <c:v>41960</c:v>
                </c:pt>
                <c:pt idx="321">
                  <c:v>41961</c:v>
                </c:pt>
                <c:pt idx="322">
                  <c:v>41962</c:v>
                </c:pt>
                <c:pt idx="323">
                  <c:v>41963</c:v>
                </c:pt>
                <c:pt idx="324">
                  <c:v>41964</c:v>
                </c:pt>
                <c:pt idx="325">
                  <c:v>41965</c:v>
                </c:pt>
                <c:pt idx="326">
                  <c:v>41966</c:v>
                </c:pt>
                <c:pt idx="327">
                  <c:v>41967</c:v>
                </c:pt>
                <c:pt idx="328">
                  <c:v>41968</c:v>
                </c:pt>
                <c:pt idx="329">
                  <c:v>41969</c:v>
                </c:pt>
                <c:pt idx="330">
                  <c:v>41970</c:v>
                </c:pt>
                <c:pt idx="331">
                  <c:v>41971</c:v>
                </c:pt>
                <c:pt idx="332">
                  <c:v>41972</c:v>
                </c:pt>
                <c:pt idx="333">
                  <c:v>41973</c:v>
                </c:pt>
                <c:pt idx="334">
                  <c:v>41974</c:v>
                </c:pt>
                <c:pt idx="335">
                  <c:v>41975</c:v>
                </c:pt>
                <c:pt idx="336">
                  <c:v>41976</c:v>
                </c:pt>
                <c:pt idx="337">
                  <c:v>41977</c:v>
                </c:pt>
                <c:pt idx="338">
                  <c:v>41978</c:v>
                </c:pt>
                <c:pt idx="339">
                  <c:v>41979</c:v>
                </c:pt>
                <c:pt idx="340">
                  <c:v>41980</c:v>
                </c:pt>
                <c:pt idx="341">
                  <c:v>41981</c:v>
                </c:pt>
                <c:pt idx="342">
                  <c:v>41982</c:v>
                </c:pt>
                <c:pt idx="343">
                  <c:v>41983</c:v>
                </c:pt>
                <c:pt idx="344">
                  <c:v>41984</c:v>
                </c:pt>
                <c:pt idx="345">
                  <c:v>41985</c:v>
                </c:pt>
                <c:pt idx="346">
                  <c:v>41986</c:v>
                </c:pt>
                <c:pt idx="347">
                  <c:v>41987</c:v>
                </c:pt>
                <c:pt idx="348">
                  <c:v>41988</c:v>
                </c:pt>
                <c:pt idx="349">
                  <c:v>41989</c:v>
                </c:pt>
                <c:pt idx="350">
                  <c:v>41990</c:v>
                </c:pt>
                <c:pt idx="351">
                  <c:v>41991</c:v>
                </c:pt>
                <c:pt idx="352">
                  <c:v>41992</c:v>
                </c:pt>
                <c:pt idx="353">
                  <c:v>41993</c:v>
                </c:pt>
                <c:pt idx="354">
                  <c:v>41994</c:v>
                </c:pt>
                <c:pt idx="355">
                  <c:v>41995</c:v>
                </c:pt>
                <c:pt idx="356">
                  <c:v>41996</c:v>
                </c:pt>
                <c:pt idx="357">
                  <c:v>41997</c:v>
                </c:pt>
                <c:pt idx="358">
                  <c:v>41998</c:v>
                </c:pt>
                <c:pt idx="359">
                  <c:v>41999</c:v>
                </c:pt>
                <c:pt idx="360">
                  <c:v>42000</c:v>
                </c:pt>
                <c:pt idx="361">
                  <c:v>42001</c:v>
                </c:pt>
                <c:pt idx="362">
                  <c:v>42002</c:v>
                </c:pt>
                <c:pt idx="363">
                  <c:v>42003</c:v>
                </c:pt>
                <c:pt idx="364">
                  <c:v>42004</c:v>
                </c:pt>
              </c:numCache>
            </c:numRef>
          </c:cat>
          <c:val>
            <c:numRef>
              <c:f>Villany!$G$8:$G$372</c:f>
              <c:numCache>
                <c:formatCode>#,##0</c:formatCode>
                <c:ptCount val="365"/>
                <c:pt idx="0">
                  <c:v>7951.9999999960419</c:v>
                </c:pt>
                <c:pt idx="1">
                  <c:v>8264.0000000043074</c:v>
                </c:pt>
                <c:pt idx="2">
                  <c:v>7575.9999999980209</c:v>
                </c:pt>
                <c:pt idx="3">
                  <c:v>11439.999999999382</c:v>
                </c:pt>
                <c:pt idx="4">
                  <c:v>8772.000000000111</c:v>
                </c:pt>
                <c:pt idx="5">
                  <c:v>9480.0000000017462</c:v>
                </c:pt>
                <c:pt idx="6">
                  <c:v>8039.9999999994234</c:v>
                </c:pt>
                <c:pt idx="7">
                  <c:v>9663.9999999984357</c:v>
                </c:pt>
                <c:pt idx="8">
                  <c:v>10064.000000004307</c:v>
                </c:pt>
                <c:pt idx="9">
                  <c:v>11063.999999995542</c:v>
                </c:pt>
                <c:pt idx="10">
                  <c:v>9720.0000000011642</c:v>
                </c:pt>
                <c:pt idx="11">
                  <c:v>10447.999999998088</c:v>
                </c:pt>
                <c:pt idx="12">
                  <c:v>5648.0000000039654</c:v>
                </c:pt>
                <c:pt idx="13">
                  <c:v>2787.9999999975562</c:v>
                </c:pt>
                <c:pt idx="14">
                  <c:v>3007.9999999987194</c:v>
                </c:pt>
                <c:pt idx="15">
                  <c:v>23916.00000000326</c:v>
                </c:pt>
                <c:pt idx="16">
                  <c:v>9983.9999999996053</c:v>
                </c:pt>
                <c:pt idx="17">
                  <c:v>9236.0000000015134</c:v>
                </c:pt>
                <c:pt idx="18">
                  <c:v>8003.9999999979054</c:v>
                </c:pt>
                <c:pt idx="19">
                  <c:v>10955.999999999731</c:v>
                </c:pt>
                <c:pt idx="20">
                  <c:v>8567.999999999256</c:v>
                </c:pt>
                <c:pt idx="21">
                  <c:v>7959.9999999976744</c:v>
                </c:pt>
                <c:pt idx="22">
                  <c:v>8624.0000000019791</c:v>
                </c:pt>
                <c:pt idx="23">
                  <c:v>12636.000000001513</c:v>
                </c:pt>
                <c:pt idx="24">
                  <c:v>17407.999999998716</c:v>
                </c:pt>
                <c:pt idx="25">
                  <c:v>6792.0000000012824</c:v>
                </c:pt>
                <c:pt idx="26">
                  <c:v>13823.99999999903</c:v>
                </c:pt>
                <c:pt idx="27">
                  <c:v>9723.9999999990232</c:v>
                </c:pt>
                <c:pt idx="28">
                  <c:v>3600</c:v>
                </c:pt>
                <c:pt idx="29">
                  <c:v>4000</c:v>
                </c:pt>
                <c:pt idx="30">
                  <c:v>10176.000000000931</c:v>
                </c:pt>
                <c:pt idx="31">
                  <c:v>13428.000000002794</c:v>
                </c:pt>
                <c:pt idx="32">
                  <c:v>4631.9999999948814</c:v>
                </c:pt>
                <c:pt idx="33">
                  <c:v>8344.000000000231</c:v>
                </c:pt>
                <c:pt idx="34">
                  <c:v>8984.0000000025648</c:v>
                </c:pt>
                <c:pt idx="35">
                  <c:v>9423.9999999990232</c:v>
                </c:pt>
                <c:pt idx="36">
                  <c:v>9532.000000000693</c:v>
                </c:pt>
                <c:pt idx="37">
                  <c:v>10032.000000000697</c:v>
                </c:pt>
                <c:pt idx="38">
                  <c:v>9483.9999999996053</c:v>
                </c:pt>
                <c:pt idx="39">
                  <c:v>6816.0000000003492</c:v>
                </c:pt>
                <c:pt idx="40">
                  <c:v>7791.9999999983702</c:v>
                </c:pt>
                <c:pt idx="41">
                  <c:v>8867.999999999256</c:v>
                </c:pt>
                <c:pt idx="42">
                  <c:v>9348.0000000010477</c:v>
                </c:pt>
                <c:pt idx="43">
                  <c:v>4327.9999999998854</c:v>
                </c:pt>
                <c:pt idx="44">
                  <c:v>4536.0000000015134</c:v>
                </c:pt>
                <c:pt idx="45">
                  <c:v>19483.999999999651</c:v>
                </c:pt>
                <c:pt idx="46">
                  <c:v>8216.0000000032451</c:v>
                </c:pt>
                <c:pt idx="47">
                  <c:v>7279.99999999594</c:v>
                </c:pt>
                <c:pt idx="48">
                  <c:v>9692.0000000012806</c:v>
                </c:pt>
                <c:pt idx="49">
                  <c:v>10047.999999998088</c:v>
                </c:pt>
                <c:pt idx="50">
                  <c:v>10120.000000001164</c:v>
                </c:pt>
                <c:pt idx="51">
                  <c:v>9055.9999999997272</c:v>
                </c:pt>
                <c:pt idx="52">
                  <c:v>8855.9999999997272</c:v>
                </c:pt>
                <c:pt idx="53">
                  <c:v>9216.0000000032451</c:v>
                </c:pt>
                <c:pt idx="54">
                  <c:v>7871.9999999972124</c:v>
                </c:pt>
                <c:pt idx="55">
                  <c:v>9264.000000001397</c:v>
                </c:pt>
                <c:pt idx="56">
                  <c:v>8375.9999999979627</c:v>
                </c:pt>
                <c:pt idx="57">
                  <c:v>11687.999999997501</c:v>
                </c:pt>
                <c:pt idx="58">
                  <c:v>8900.0000000029104</c:v>
                </c:pt>
                <c:pt idx="59">
                  <c:v>12483.999999999618</c:v>
                </c:pt>
                <c:pt idx="60">
                  <c:v>4539.9999999994234</c:v>
                </c:pt>
                <c:pt idx="61">
                  <c:v>8188.0000000004657</c:v>
                </c:pt>
                <c:pt idx="62">
                  <c:v>9395.9999999991414</c:v>
                </c:pt>
                <c:pt idx="63">
                  <c:v>9596.0000000020955</c:v>
                </c:pt>
                <c:pt idx="64">
                  <c:v>9379.9999999987813</c:v>
                </c:pt>
                <c:pt idx="65">
                  <c:v>9836.0000000015134</c:v>
                </c:pt>
                <c:pt idx="66">
                  <c:v>10887.999999997501</c:v>
                </c:pt>
                <c:pt idx="67">
                  <c:v>6740.0000000023283</c:v>
                </c:pt>
                <c:pt idx="68">
                  <c:v>7927.9999999998854</c:v>
                </c:pt>
                <c:pt idx="69">
                  <c:v>8707.9999999986649</c:v>
                </c:pt>
                <c:pt idx="70">
                  <c:v>5460.0000000005821</c:v>
                </c:pt>
                <c:pt idx="71">
                  <c:v>13439.999999999382</c:v>
                </c:pt>
                <c:pt idx="72">
                  <c:v>10352.000000001864</c:v>
                </c:pt>
                <c:pt idx="73">
                  <c:v>8091.9999999983702</c:v>
                </c:pt>
                <c:pt idx="74">
                  <c:v>7796.0000000020955</c:v>
                </c:pt>
                <c:pt idx="75">
                  <c:v>7927.9999999969732</c:v>
                </c:pt>
                <c:pt idx="76">
                  <c:v>10108.00000000163</c:v>
                </c:pt>
                <c:pt idx="77">
                  <c:v>7507.9999999987194</c:v>
                </c:pt>
                <c:pt idx="78">
                  <c:v>5972.0000000001164</c:v>
                </c:pt>
                <c:pt idx="79">
                  <c:v>14588.000000000466</c:v>
                </c:pt>
                <c:pt idx="80">
                  <c:v>8632.000000000693</c:v>
                </c:pt>
                <c:pt idx="81">
                  <c:v>8088.0000000004657</c:v>
                </c:pt>
                <c:pt idx="82">
                  <c:v>5400</c:v>
                </c:pt>
                <c:pt idx="83">
                  <c:v>12047.999999998088</c:v>
                </c:pt>
                <c:pt idx="84">
                  <c:v>11328.000000002794</c:v>
                </c:pt>
                <c:pt idx="85">
                  <c:v>11288.000000000466</c:v>
                </c:pt>
                <c:pt idx="86">
                  <c:v>4743.9999999973224</c:v>
                </c:pt>
                <c:pt idx="87">
                  <c:v>12967.999999999265</c:v>
                </c:pt>
                <c:pt idx="88">
                  <c:v>4008.0000000016298</c:v>
                </c:pt>
                <c:pt idx="89">
                  <c:v>8247.999999998081</c:v>
                </c:pt>
                <c:pt idx="90">
                  <c:v>9144.000000000231</c:v>
                </c:pt>
                <c:pt idx="91">
                  <c:v>9572.000000000111</c:v>
                </c:pt>
                <c:pt idx="92">
                  <c:v>8936.0000000015134</c:v>
                </c:pt>
                <c:pt idx="93">
                  <c:v>9804.0000000008131</c:v>
                </c:pt>
                <c:pt idx="94">
                  <c:v>10631.999999997735</c:v>
                </c:pt>
                <c:pt idx="95">
                  <c:v>11020.000000001164</c:v>
                </c:pt>
                <c:pt idx="96">
                  <c:v>4495.9999999991851</c:v>
                </c:pt>
                <c:pt idx="97">
                  <c:v>9900</c:v>
                </c:pt>
                <c:pt idx="98">
                  <c:v>10267.999999999265</c:v>
                </c:pt>
                <c:pt idx="99">
                  <c:v>8556.0000000026776</c:v>
                </c:pt>
                <c:pt idx="100">
                  <c:v>9919.9999999981992</c:v>
                </c:pt>
                <c:pt idx="101">
                  <c:v>12816.00000000326</c:v>
                </c:pt>
                <c:pt idx="102">
                  <c:v>13283.999999996711</c:v>
                </c:pt>
                <c:pt idx="103">
                  <c:v>3611.9999999995352</c:v>
                </c:pt>
                <c:pt idx="104">
                  <c:v>5080.0000000017544</c:v>
                </c:pt>
                <c:pt idx="105">
                  <c:v>9992.0000000012806</c:v>
                </c:pt>
                <c:pt idx="106">
                  <c:v>10244.000000000233</c:v>
                </c:pt>
                <c:pt idx="107">
                  <c:v>9527.9999999969423</c:v>
                </c:pt>
                <c:pt idx="108">
                  <c:v>9392.0000000012806</c:v>
                </c:pt>
                <c:pt idx="109">
                  <c:v>8600</c:v>
                </c:pt>
                <c:pt idx="110">
                  <c:v>7899.9999999970914</c:v>
                </c:pt>
                <c:pt idx="111">
                  <c:v>7816.0000000032614</c:v>
                </c:pt>
                <c:pt idx="112">
                  <c:v>10332.000000000697</c:v>
                </c:pt>
                <c:pt idx="113">
                  <c:v>9575.9999999979627</c:v>
                </c:pt>
                <c:pt idx="114">
                  <c:v>10080.000000001746</c:v>
                </c:pt>
                <c:pt idx="115">
                  <c:v>10103.999999997861</c:v>
                </c:pt>
                <c:pt idx="116">
                  <c:v>13064.000000001397</c:v>
                </c:pt>
                <c:pt idx="117">
                  <c:v>3711.9999999995352</c:v>
                </c:pt>
                <c:pt idx="118">
                  <c:v>9372.000000003025</c:v>
                </c:pt>
                <c:pt idx="119">
                  <c:v>8591.9999999983156</c:v>
                </c:pt>
                <c:pt idx="120">
                  <c:v>12407.999999995774</c:v>
                </c:pt>
                <c:pt idx="121">
                  <c:v>4711.9999999995343</c:v>
                </c:pt>
                <c:pt idx="122">
                  <c:v>7736.0000000015134</c:v>
                </c:pt>
                <c:pt idx="123">
                  <c:v>7572.0000000001164</c:v>
                </c:pt>
                <c:pt idx="124">
                  <c:v>8036.0000000015134</c:v>
                </c:pt>
                <c:pt idx="125">
                  <c:v>9272.000000000111</c:v>
                </c:pt>
                <c:pt idx="126">
                  <c:v>9011.9999999994889</c:v>
                </c:pt>
                <c:pt idx="127">
                  <c:v>9744.000000000231</c:v>
                </c:pt>
                <c:pt idx="128">
                  <c:v>9884.0000000025648</c:v>
                </c:pt>
                <c:pt idx="129">
                  <c:v>14083.999999996711</c:v>
                </c:pt>
                <c:pt idx="130">
                  <c:v>4860.0000000034934</c:v>
                </c:pt>
                <c:pt idx="131">
                  <c:v>8147.9999999981374</c:v>
                </c:pt>
                <c:pt idx="132">
                  <c:v>10079.999999998796</c:v>
                </c:pt>
                <c:pt idx="133">
                  <c:v>10403.999999997861</c:v>
                </c:pt>
                <c:pt idx="134">
                  <c:v>9556.0000000055879</c:v>
                </c:pt>
                <c:pt idx="135">
                  <c:v>10763.999999995542</c:v>
                </c:pt>
                <c:pt idx="136">
                  <c:v>9432.000000000693</c:v>
                </c:pt>
                <c:pt idx="137">
                  <c:v>8663.9999999984357</c:v>
                </c:pt>
                <c:pt idx="138">
                  <c:v>8240.0000000023283</c:v>
                </c:pt>
                <c:pt idx="139">
                  <c:v>9963.9999999984357</c:v>
                </c:pt>
                <c:pt idx="140">
                  <c:v>10168.000000002212</c:v>
                </c:pt>
                <c:pt idx="141">
                  <c:v>10451.999999998914</c:v>
                </c:pt>
                <c:pt idx="142">
                  <c:v>9660.0000000005821</c:v>
                </c:pt>
                <c:pt idx="143">
                  <c:v>11604.000000000815</c:v>
                </c:pt>
                <c:pt idx="144">
                  <c:v>10707.999999995774</c:v>
                </c:pt>
                <c:pt idx="145">
                  <c:v>10620.000000001164</c:v>
                </c:pt>
                <c:pt idx="146">
                  <c:v>11755.999999999731</c:v>
                </c:pt>
                <c:pt idx="147">
                  <c:v>12984.000000002568</c:v>
                </c:pt>
                <c:pt idx="148">
                  <c:v>9164.000000001397</c:v>
                </c:pt>
                <c:pt idx="149">
                  <c:v>10027.999999996944</c:v>
                </c:pt>
                <c:pt idx="150">
                  <c:v>12408.00000000163</c:v>
                </c:pt>
                <c:pt idx="151">
                  <c:v>4035.999999998603</c:v>
                </c:pt>
                <c:pt idx="152">
                  <c:v>8308.0000000016298</c:v>
                </c:pt>
                <c:pt idx="153">
                  <c:v>9927.9999999969423</c:v>
                </c:pt>
                <c:pt idx="154">
                  <c:v>11304.000000003725</c:v>
                </c:pt>
                <c:pt idx="155">
                  <c:v>8663.9999999955289</c:v>
                </c:pt>
                <c:pt idx="156">
                  <c:v>10896.000000002095</c:v>
                </c:pt>
                <c:pt idx="157">
                  <c:v>15308.00000000163</c:v>
                </c:pt>
                <c:pt idx="158">
                  <c:v>5739.9999999965084</c:v>
                </c:pt>
                <c:pt idx="159">
                  <c:v>9748.000000003949</c:v>
                </c:pt>
                <c:pt idx="160">
                  <c:v>11159.999999997619</c:v>
                </c:pt>
                <c:pt idx="161">
                  <c:v>13760.000000003491</c:v>
                </c:pt>
                <c:pt idx="162">
                  <c:v>12475.999999997975</c:v>
                </c:pt>
                <c:pt idx="163">
                  <c:v>12368.000000002212</c:v>
                </c:pt>
                <c:pt idx="164">
                  <c:v>15875.999999997975</c:v>
                </c:pt>
                <c:pt idx="165">
                  <c:v>5635.999999998603</c:v>
                </c:pt>
                <c:pt idx="166">
                  <c:v>9680.0000000017462</c:v>
                </c:pt>
                <c:pt idx="167">
                  <c:v>9415.9999999973734</c:v>
                </c:pt>
                <c:pt idx="168">
                  <c:v>9808.0000000016298</c:v>
                </c:pt>
                <c:pt idx="169">
                  <c:v>11067.999999999265</c:v>
                </c:pt>
                <c:pt idx="170">
                  <c:v>10239.999999999382</c:v>
                </c:pt>
                <c:pt idx="171">
                  <c:v>13724.000000001979</c:v>
                </c:pt>
                <c:pt idx="172">
                  <c:v>4588.0000000004657</c:v>
                </c:pt>
                <c:pt idx="173">
                  <c:v>9003.9999999978463</c:v>
                </c:pt>
                <c:pt idx="174">
                  <c:v>10560.000000000582</c:v>
                </c:pt>
                <c:pt idx="175">
                  <c:v>11463.999999998443</c:v>
                </c:pt>
                <c:pt idx="176">
                  <c:v>9844.000000000231</c:v>
                </c:pt>
                <c:pt idx="177">
                  <c:v>9436.0000000015134</c:v>
                </c:pt>
                <c:pt idx="178">
                  <c:v>15663.999999998443</c:v>
                </c:pt>
                <c:pt idx="179">
                  <c:v>4723.9999999990714</c:v>
                </c:pt>
                <c:pt idx="180">
                  <c:v>10264.000000001397</c:v>
                </c:pt>
                <c:pt idx="181">
                  <c:v>10276.000000000931</c:v>
                </c:pt>
                <c:pt idx="182">
                  <c:v>10488.000000000466</c:v>
                </c:pt>
                <c:pt idx="183">
                  <c:v>10619.999999998205</c:v>
                </c:pt>
                <c:pt idx="184">
                  <c:v>11060.000000000582</c:v>
                </c:pt>
                <c:pt idx="185">
                  <c:v>15572.000000000115</c:v>
                </c:pt>
                <c:pt idx="186">
                  <c:v>5944.0000000002328</c:v>
                </c:pt>
                <c:pt idx="187">
                  <c:v>10972.000000000115</c:v>
                </c:pt>
                <c:pt idx="188">
                  <c:v>12632.000000000697</c:v>
                </c:pt>
                <c:pt idx="189">
                  <c:v>12447.999999998088</c:v>
                </c:pt>
                <c:pt idx="190">
                  <c:v>11124.000000001979</c:v>
                </c:pt>
                <c:pt idx="191">
                  <c:v>11187.999999997501</c:v>
                </c:pt>
                <c:pt idx="192">
                  <c:v>10955.999999999731</c:v>
                </c:pt>
                <c:pt idx="193">
                  <c:v>9272.000000003025</c:v>
                </c:pt>
                <c:pt idx="194">
                  <c:v>10576.000000000931</c:v>
                </c:pt>
                <c:pt idx="195">
                  <c:v>11939.999999996475</c:v>
                </c:pt>
                <c:pt idx="196">
                  <c:v>18156.000000002678</c:v>
                </c:pt>
                <c:pt idx="197">
                  <c:v>7219.9999999982538</c:v>
                </c:pt>
                <c:pt idx="198">
                  <c:v>12955.999999999731</c:v>
                </c:pt>
                <c:pt idx="199">
                  <c:v>12704.000000000815</c:v>
                </c:pt>
                <c:pt idx="200">
                  <c:v>12011.9999999995</c:v>
                </c:pt>
                <c:pt idx="201">
                  <c:v>12508.00000000163</c:v>
                </c:pt>
                <c:pt idx="202">
                  <c:v>13511.9999999995</c:v>
                </c:pt>
                <c:pt idx="203">
                  <c:v>12983.999999999618</c:v>
                </c:pt>
                <c:pt idx="204">
                  <c:v>11303.999999997861</c:v>
                </c:pt>
                <c:pt idx="205">
                  <c:v>13200</c:v>
                </c:pt>
                <c:pt idx="206">
                  <c:v>11696.000000002095</c:v>
                </c:pt>
                <c:pt idx="207">
                  <c:v>11340.000000002328</c:v>
                </c:pt>
                <c:pt idx="208">
                  <c:v>11031.999999997735</c:v>
                </c:pt>
                <c:pt idx="209">
                  <c:v>12307.999999998679</c:v>
                </c:pt>
                <c:pt idx="210">
                  <c:v>16360.000000003491</c:v>
                </c:pt>
                <c:pt idx="211">
                  <c:v>9563.9999999955289</c:v>
                </c:pt>
                <c:pt idx="212">
                  <c:v>12816.00000000326</c:v>
                </c:pt>
                <c:pt idx="213">
                  <c:v>13403.999999997861</c:v>
                </c:pt>
                <c:pt idx="214">
                  <c:v>11695.999999999149</c:v>
                </c:pt>
                <c:pt idx="215">
                  <c:v>12280.000000001746</c:v>
                </c:pt>
                <c:pt idx="216">
                  <c:v>12203.999999997861</c:v>
                </c:pt>
                <c:pt idx="217">
                  <c:v>17608.00000000163</c:v>
                </c:pt>
                <c:pt idx="218">
                  <c:v>10516.000000000349</c:v>
                </c:pt>
                <c:pt idx="219">
                  <c:v>9883.9999999996053</c:v>
                </c:pt>
                <c:pt idx="220">
                  <c:v>12344.000000000233</c:v>
                </c:pt>
                <c:pt idx="221">
                  <c:v>11647.999999998088</c:v>
                </c:pt>
                <c:pt idx="222">
                  <c:v>11796.000000002095</c:v>
                </c:pt>
                <c:pt idx="223">
                  <c:v>12855.999999999731</c:v>
                </c:pt>
                <c:pt idx="224">
                  <c:v>13811.9999999995</c:v>
                </c:pt>
                <c:pt idx="225">
                  <c:v>11863.999999998443</c:v>
                </c:pt>
                <c:pt idx="226">
                  <c:v>10976.000000003842</c:v>
                </c:pt>
                <c:pt idx="227">
                  <c:v>15132.000000000697</c:v>
                </c:pt>
                <c:pt idx="228">
                  <c:v>5115.9999999974434</c:v>
                </c:pt>
                <c:pt idx="229">
                  <c:v>9144.000000000231</c:v>
                </c:pt>
                <c:pt idx="230">
                  <c:v>10444.000000000233</c:v>
                </c:pt>
                <c:pt idx="231">
                  <c:v>20220.000000001157</c:v>
                </c:pt>
                <c:pt idx="232">
                  <c:v>5935.999999998603</c:v>
                </c:pt>
                <c:pt idx="233">
                  <c:v>4347.9999999981374</c:v>
                </c:pt>
                <c:pt idx="234">
                  <c:v>10148.000000001048</c:v>
                </c:pt>
                <c:pt idx="235">
                  <c:v>12720.000000001164</c:v>
                </c:pt>
                <c:pt idx="236">
                  <c:v>5668.0000000022119</c:v>
                </c:pt>
                <c:pt idx="237">
                  <c:v>10419.999999995307</c:v>
                </c:pt>
                <c:pt idx="238">
                  <c:v>15892.000000001282</c:v>
                </c:pt>
                <c:pt idx="239">
                  <c:v>6251.9999999989523</c:v>
                </c:pt>
                <c:pt idx="240">
                  <c:v>8324.0000000019791</c:v>
                </c:pt>
                <c:pt idx="241">
                  <c:v>14356.000000002678</c:v>
                </c:pt>
                <c:pt idx="242">
                  <c:v>5288.0000000004657</c:v>
                </c:pt>
                <c:pt idx="243">
                  <c:v>8859.9999999976135</c:v>
                </c:pt>
                <c:pt idx="244">
                  <c:v>14732.000000000697</c:v>
                </c:pt>
                <c:pt idx="245">
                  <c:v>8075.9999999980209</c:v>
                </c:pt>
                <c:pt idx="246">
                  <c:v>16368.000000002212</c:v>
                </c:pt>
                <c:pt idx="247">
                  <c:v>6399.9999999970914</c:v>
                </c:pt>
                <c:pt idx="248">
                  <c:v>5039.9999999994234</c:v>
                </c:pt>
                <c:pt idx="249">
                  <c:v>21576.000000000917</c:v>
                </c:pt>
                <c:pt idx="250">
                  <c:v>7023.9999999990714</c:v>
                </c:pt>
                <c:pt idx="251">
                  <c:v>13844.000000000233</c:v>
                </c:pt>
                <c:pt idx="252">
                  <c:v>15944.000000000233</c:v>
                </c:pt>
                <c:pt idx="253">
                  <c:v>11292.000000001282</c:v>
                </c:pt>
                <c:pt idx="254">
                  <c:v>8307.9999999986649</c:v>
                </c:pt>
                <c:pt idx="255">
                  <c:v>11327.999999999847</c:v>
                </c:pt>
                <c:pt idx="256">
                  <c:v>10172.000000000115</c:v>
                </c:pt>
                <c:pt idx="257">
                  <c:v>14320.000000001164</c:v>
                </c:pt>
                <c:pt idx="258">
                  <c:v>12252.000000001864</c:v>
                </c:pt>
                <c:pt idx="259">
                  <c:v>9655.999999996824</c:v>
                </c:pt>
                <c:pt idx="260">
                  <c:v>8232.000000000693</c:v>
                </c:pt>
                <c:pt idx="261">
                  <c:v>11300.00000000291</c:v>
                </c:pt>
                <c:pt idx="262">
                  <c:v>12215.999999997384</c:v>
                </c:pt>
                <c:pt idx="263">
                  <c:v>8340.0000000023283</c:v>
                </c:pt>
                <c:pt idx="264">
                  <c:v>13679.999999998796</c:v>
                </c:pt>
                <c:pt idx="265">
                  <c:v>11527.999999999847</c:v>
                </c:pt>
                <c:pt idx="266">
                  <c:v>16875.999999998017</c:v>
                </c:pt>
                <c:pt idx="267">
                  <c:v>4272.0000000001164</c:v>
                </c:pt>
                <c:pt idx="268">
                  <c:v>5864.0000000014024</c:v>
                </c:pt>
                <c:pt idx="269">
                  <c:v>13775.999999997975</c:v>
                </c:pt>
                <c:pt idx="270">
                  <c:v>5027.9999999998854</c:v>
                </c:pt>
                <c:pt idx="271">
                  <c:v>7832.0000000036134</c:v>
                </c:pt>
                <c:pt idx="272">
                  <c:v>12239.999999996475</c:v>
                </c:pt>
                <c:pt idx="273">
                  <c:v>14320.000000001164</c:v>
                </c:pt>
                <c:pt idx="274">
                  <c:v>7611.9999999995343</c:v>
                </c:pt>
                <c:pt idx="275">
                  <c:v>10596.000000002095</c:v>
                </c:pt>
                <c:pt idx="276">
                  <c:v>14683.999999999618</c:v>
                </c:pt>
                <c:pt idx="277">
                  <c:v>4876.0000000009313</c:v>
                </c:pt>
                <c:pt idx="278">
                  <c:v>9643.9999999972588</c:v>
                </c:pt>
                <c:pt idx="279">
                  <c:v>860.00000000349257</c:v>
                </c:pt>
                <c:pt idx="280">
                  <c:v>21707.999999998716</c:v>
                </c:pt>
                <c:pt idx="281">
                  <c:v>8951.999999998905</c:v>
                </c:pt>
                <c:pt idx="282">
                  <c:v>10776.000000000931</c:v>
                </c:pt>
                <c:pt idx="283">
                  <c:v>16483.999999996697</c:v>
                </c:pt>
                <c:pt idx="284">
                  <c:v>4848.0000000039654</c:v>
                </c:pt>
                <c:pt idx="285">
                  <c:v>9911.9999999965876</c:v>
                </c:pt>
                <c:pt idx="286">
                  <c:v>11200.00000000291</c:v>
                </c:pt>
                <c:pt idx="287">
                  <c:v>10267.999999999265</c:v>
                </c:pt>
                <c:pt idx="288">
                  <c:v>12303.999999997861</c:v>
                </c:pt>
                <c:pt idx="289">
                  <c:v>11304.000000000815</c:v>
                </c:pt>
                <c:pt idx="290">
                  <c:v>11248.000000001048</c:v>
                </c:pt>
                <c:pt idx="291">
                  <c:v>9544.000000000231</c:v>
                </c:pt>
                <c:pt idx="292">
                  <c:v>9471.9999999971424</c:v>
                </c:pt>
                <c:pt idx="293">
                  <c:v>11104.000000003725</c:v>
                </c:pt>
                <c:pt idx="294">
                  <c:v>1667.9999999993008</c:v>
                </c:pt>
                <c:pt idx="295">
                  <c:v>3171.999999997206</c:v>
                </c:pt>
                <c:pt idx="296">
                  <c:v>6392.000000004191</c:v>
                </c:pt>
                <c:pt idx="297">
                  <c:v>16735.999999998603</c:v>
                </c:pt>
                <c:pt idx="298">
                  <c:v>9859.9999999976135</c:v>
                </c:pt>
                <c:pt idx="299">
                  <c:v>17460.000000000582</c:v>
                </c:pt>
                <c:pt idx="300">
                  <c:v>10267.999999999265</c:v>
                </c:pt>
                <c:pt idx="301">
                  <c:v>13963.999999998443</c:v>
                </c:pt>
                <c:pt idx="302">
                  <c:v>10136.000000004424</c:v>
                </c:pt>
                <c:pt idx="303">
                  <c:v>4511.999999996624</c:v>
                </c:pt>
                <c:pt idx="304">
                  <c:v>14120.000000004075</c:v>
                </c:pt>
                <c:pt idx="305">
                  <c:v>4735.999999998603</c:v>
                </c:pt>
                <c:pt idx="306">
                  <c:v>7987.9999999975553</c:v>
                </c:pt>
                <c:pt idx="307">
                  <c:v>9892.0000000012806</c:v>
                </c:pt>
                <c:pt idx="308">
                  <c:v>9708.0000000016298</c:v>
                </c:pt>
                <c:pt idx="309">
                  <c:v>10747.999999998088</c:v>
                </c:pt>
                <c:pt idx="310">
                  <c:v>9460.0000000005821</c:v>
                </c:pt>
                <c:pt idx="311">
                  <c:v>9883.9999999996053</c:v>
                </c:pt>
                <c:pt idx="312">
                  <c:v>9191.9999999983156</c:v>
                </c:pt>
                <c:pt idx="313">
                  <c:v>9276.0000000009313</c:v>
                </c:pt>
                <c:pt idx="314">
                  <c:v>10248.000000001048</c:v>
                </c:pt>
                <c:pt idx="315">
                  <c:v>12160.000000000582</c:v>
                </c:pt>
                <c:pt idx="316">
                  <c:v>12367.999999999265</c:v>
                </c:pt>
                <c:pt idx="317">
                  <c:v>7116.0000000003492</c:v>
                </c:pt>
                <c:pt idx="318">
                  <c:v>3063.9999999984866</c:v>
                </c:pt>
                <c:pt idx="319">
                  <c:v>13772.000000000115</c:v>
                </c:pt>
                <c:pt idx="320">
                  <c:v>8160.0000000005821</c:v>
                </c:pt>
                <c:pt idx="321">
                  <c:v>10247.999999998088</c:v>
                </c:pt>
                <c:pt idx="322">
                  <c:v>11332.000000003609</c:v>
                </c:pt>
                <c:pt idx="323">
                  <c:v>16783.999999999651</c:v>
                </c:pt>
                <c:pt idx="324">
                  <c:v>3655.9999999997667</c:v>
                </c:pt>
                <c:pt idx="325">
                  <c:v>8815.9999999973734</c:v>
                </c:pt>
                <c:pt idx="326">
                  <c:v>13848.000000003953</c:v>
                </c:pt>
                <c:pt idx="327">
                  <c:v>8495.9999999962401</c:v>
                </c:pt>
                <c:pt idx="328">
                  <c:v>5460.0000000005821</c:v>
                </c:pt>
                <c:pt idx="329">
                  <c:v>17300.00000000291</c:v>
                </c:pt>
                <c:pt idx="330">
                  <c:v>8531.9999999977299</c:v>
                </c:pt>
                <c:pt idx="331">
                  <c:v>5548.0000000010514</c:v>
                </c:pt>
                <c:pt idx="332">
                  <c:v>11159.999999997619</c:v>
                </c:pt>
                <c:pt idx="333">
                  <c:v>9652.0000000018626</c:v>
                </c:pt>
                <c:pt idx="334">
                  <c:v>8188.0000000004657</c:v>
                </c:pt>
                <c:pt idx="335">
                  <c:v>10820.000000001164</c:v>
                </c:pt>
                <c:pt idx="336">
                  <c:v>8791.9999999983156</c:v>
                </c:pt>
                <c:pt idx="337">
                  <c:v>17228.399999998492</c:v>
                </c:pt>
                <c:pt idx="338">
                  <c:v>3559.6000000019558</c:v>
                </c:pt>
                <c:pt idx="339">
                  <c:v>12991.999999998325</c:v>
                </c:pt>
                <c:pt idx="340">
                  <c:v>8848.000000003949</c:v>
                </c:pt>
                <c:pt idx="341">
                  <c:v>8607.999999995769</c:v>
                </c:pt>
                <c:pt idx="342">
                  <c:v>10432.000000000697</c:v>
                </c:pt>
                <c:pt idx="343">
                  <c:v>15820.000000001164</c:v>
                </c:pt>
                <c:pt idx="344">
                  <c:v>5451.9999999989523</c:v>
                </c:pt>
                <c:pt idx="345">
                  <c:v>10048.000000001048</c:v>
                </c:pt>
                <c:pt idx="346">
                  <c:v>14623.99999999903</c:v>
                </c:pt>
                <c:pt idx="347">
                  <c:v>2108.0000000016298</c:v>
                </c:pt>
                <c:pt idx="348">
                  <c:v>11607.999999998679</c:v>
                </c:pt>
                <c:pt idx="349">
                  <c:v>11655.999999996828</c:v>
                </c:pt>
                <c:pt idx="350">
                  <c:v>9372.000000003025</c:v>
                </c:pt>
                <c:pt idx="351">
                  <c:v>9055.9999999997272</c:v>
                </c:pt>
                <c:pt idx="352">
                  <c:v>11779.999999998796</c:v>
                </c:pt>
                <c:pt idx="353">
                  <c:v>12544.000000000233</c:v>
                </c:pt>
                <c:pt idx="354">
                  <c:v>8127.9999999998854</c:v>
                </c:pt>
                <c:pt idx="355">
                  <c:v>5664.0000000043074</c:v>
                </c:pt>
                <c:pt idx="356">
                  <c:v>13367.999999999265</c:v>
                </c:pt>
                <c:pt idx="357">
                  <c:v>6187.9999999975553</c:v>
                </c:pt>
                <c:pt idx="358">
                  <c:v>7551.9999999989523</c:v>
                </c:pt>
                <c:pt idx="359">
                  <c:v>8167.9999999993024</c:v>
                </c:pt>
                <c:pt idx="360">
                  <c:v>6992.000000004191</c:v>
                </c:pt>
                <c:pt idx="361">
                  <c:v>9015.9999999973734</c:v>
                </c:pt>
                <c:pt idx="362">
                  <c:v>1852.0000000018626</c:v>
                </c:pt>
                <c:pt idx="363">
                  <c:v>595.99999999627471</c:v>
                </c:pt>
                <c:pt idx="364">
                  <c:v>4468.0000000051223</c:v>
                </c:pt>
              </c:numCache>
            </c:numRef>
          </c:val>
        </c:ser>
        <c:marker val="1"/>
        <c:axId val="57807232"/>
        <c:axId val="57808768"/>
      </c:lineChart>
      <c:dateAx>
        <c:axId val="57807232"/>
        <c:scaling>
          <c:orientation val="minMax"/>
        </c:scaling>
        <c:axPos val="b"/>
        <c:numFmt formatCode="yyyy/mm/dd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57808768"/>
        <c:crosses val="autoZero"/>
        <c:auto val="1"/>
        <c:lblOffset val="100"/>
        <c:baseTimeUnit val="days"/>
      </c:dateAx>
      <c:valAx>
        <c:axId val="57808768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578072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hu-H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u-HU"/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Éves v</a:t>
            </a:r>
            <a:r>
              <a:rPr lang="hu-HU"/>
              <a:t>i</a:t>
            </a:r>
            <a:r>
              <a:rPr lang="en-US"/>
              <a:t>llamos energia</a:t>
            </a:r>
            <a:r>
              <a:rPr lang="hu-HU"/>
              <a:t> </a:t>
            </a:r>
            <a:r>
              <a:rPr lang="en-US"/>
              <a:t>fogyasztás</a:t>
            </a:r>
          </a:p>
        </c:rich>
      </c:tx>
      <c:spPr>
        <a:noFill/>
        <a:ln>
          <a:noFill/>
        </a:ln>
        <a:effectLst/>
      </c:spPr>
    </c:title>
    <c:view3D>
      <c:rotX val="5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Munka1!$C$17</c:f>
              <c:strCache>
                <c:ptCount val="1"/>
                <c:pt idx="0">
                  <c:v>Éves víllamos energiafogyasztás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2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sysClr val="windowText" lastClr="000000">
                    <a:lumMod val="75000"/>
                    <a:lumOff val="25000"/>
                  </a:sysClr>
                </a:fgClr>
                <a:bgClr>
                  <a:sysClr val="windowText" lastClr="000000">
                    <a:lumMod val="65000"/>
                    <a:lumOff val="35000"/>
                  </a:sys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ctr"/>
            <c:showPercent val="1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numRef>
              <c:f>Munka1!$C$19:$C$21</c:f>
              <c:numCache>
                <c:formatCode>General</c:formatCode>
                <c:ptCount val="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</c:numCache>
            </c:numRef>
          </c:cat>
          <c:val>
            <c:numRef>
              <c:f>Munka1!$D$19:$D$21</c:f>
              <c:numCache>
                <c:formatCode>#,##0</c:formatCode>
                <c:ptCount val="3"/>
                <c:pt idx="0">
                  <c:v>3681920.0000000005</c:v>
                </c:pt>
                <c:pt idx="1">
                  <c:v>3614064</c:v>
                </c:pt>
                <c:pt idx="2">
                  <c:v>3620339.9999999977</c:v>
                </c:pt>
              </c:numCache>
            </c:numRef>
          </c:val>
        </c:ser>
        <c:dLbls>
          <c:showPercent val="1"/>
        </c:dLbls>
      </c:pie3DChart>
      <c:spPr>
        <a:noFill/>
        <a:ln>
          <a:noFill/>
        </a:ln>
        <a:effectLst/>
      </c:spPr>
    </c:plotArea>
    <c:legend>
      <c:legendPos val="r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zero"/>
  </c:chart>
  <c:spPr>
    <a:noFill/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hu-H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u-HU"/>
  <c:style val="18"/>
  <c:chart>
    <c:title>
      <c:tx>
        <c:rich>
          <a:bodyPr rot="0" vert="horz"/>
          <a:lstStyle/>
          <a:p>
            <a:pPr>
              <a:defRPr sz="1400"/>
            </a:pPr>
            <a:r>
              <a:rPr lang="en-US" sz="1400"/>
              <a:t>Éves v</a:t>
            </a:r>
            <a:r>
              <a:rPr lang="hu-HU" sz="1400"/>
              <a:t>i</a:t>
            </a:r>
            <a:r>
              <a:rPr lang="en-US" sz="1400"/>
              <a:t>llamos energia</a:t>
            </a:r>
            <a:r>
              <a:rPr lang="hu-HU" sz="1400"/>
              <a:t> </a:t>
            </a:r>
            <a:r>
              <a:rPr lang="en-US" sz="1400"/>
              <a:t>fogyasztás</a:t>
            </a:r>
            <a:r>
              <a:rPr lang="hu-HU" sz="1400"/>
              <a:t> </a:t>
            </a:r>
            <a:r>
              <a:rPr lang="hu-HU" sz="1400" b="0" i="1"/>
              <a:t>kWh</a:t>
            </a:r>
            <a:endParaRPr lang="en-US" sz="1400" b="0" i="1"/>
          </a:p>
        </c:rich>
      </c:tx>
    </c:title>
    <c:plotArea>
      <c:layout/>
      <c:barChart>
        <c:barDir val="col"/>
        <c:grouping val="clustered"/>
        <c:ser>
          <c:idx val="0"/>
          <c:order val="0"/>
          <c:tx>
            <c:strRef>
              <c:f>Munka1!$C$17</c:f>
              <c:strCache>
                <c:ptCount val="1"/>
                <c:pt idx="0">
                  <c:v>Éves víllamos energiafogyasztás</c:v>
                </c:pt>
              </c:strCache>
            </c:strRef>
          </c:tx>
          <c:dLbls>
            <c:spPr>
              <a:gradFill rotWithShape="1">
                <a:gsLst>
                  <a:gs pos="0">
                    <a:schemeClr val="accent1">
                      <a:tint val="50000"/>
                      <a:satMod val="300000"/>
                    </a:schemeClr>
                  </a:gs>
                  <a:gs pos="35000">
                    <a:schemeClr val="accent1">
                      <a:tint val="37000"/>
                      <a:satMod val="300000"/>
                    </a:schemeClr>
                  </a:gs>
                  <a:gs pos="100000">
                    <a:schemeClr val="accent1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txPr>
              <a:bodyPr rot="0" vert="horz"/>
              <a:lstStyle/>
              <a:p>
                <a: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ctr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Munka1!$C$19:$C$21</c:f>
              <c:numCache>
                <c:formatCode>General</c:formatCode>
                <c:ptCount val="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</c:numCache>
            </c:numRef>
          </c:cat>
          <c:val>
            <c:numRef>
              <c:f>Munka1!$D$19:$D$21</c:f>
              <c:numCache>
                <c:formatCode>#,##0</c:formatCode>
                <c:ptCount val="3"/>
                <c:pt idx="0">
                  <c:v>3681920.0000000005</c:v>
                </c:pt>
                <c:pt idx="1">
                  <c:v>3614064</c:v>
                </c:pt>
                <c:pt idx="2">
                  <c:v>3620339.9999999977</c:v>
                </c:pt>
              </c:numCache>
            </c:numRef>
          </c:val>
        </c:ser>
        <c:gapWidth val="100"/>
        <c:axId val="65296256"/>
        <c:axId val="65297792"/>
      </c:barChart>
      <c:catAx>
        <c:axId val="65296256"/>
        <c:scaling>
          <c:orientation val="minMax"/>
        </c:scaling>
        <c:axPos val="b"/>
        <c:numFmt formatCode="General" sourceLinked="1"/>
        <c:tickLblPos val="nextTo"/>
        <c:txPr>
          <a:bodyPr rot="-60000000" vert="horz"/>
          <a:lstStyle/>
          <a:p>
            <a:pPr>
              <a:defRPr/>
            </a:pPr>
            <a:endParaRPr lang="hu-HU"/>
          </a:p>
        </c:txPr>
        <c:crossAx val="65297792"/>
        <c:crosses val="autoZero"/>
        <c:auto val="1"/>
        <c:lblAlgn val="ctr"/>
        <c:lblOffset val="100"/>
      </c:catAx>
      <c:valAx>
        <c:axId val="65297792"/>
        <c:scaling>
          <c:orientation val="minMax"/>
        </c:scaling>
        <c:axPos val="l"/>
        <c:majorGridlines/>
        <c:numFmt formatCode="#,##0" sourceLinked="1"/>
        <c:tickLblPos val="nextTo"/>
        <c:txPr>
          <a:bodyPr rot="-60000000" vert="horz"/>
          <a:lstStyle/>
          <a:p>
            <a:pPr>
              <a:defRPr/>
            </a:pPr>
            <a:endParaRPr lang="hu-HU"/>
          </a:p>
        </c:txPr>
        <c:crossAx val="65296256"/>
        <c:crosses val="autoZero"/>
        <c:crossBetween val="between"/>
      </c:valAx>
    </c:plotArea>
    <c:plotVisOnly val="1"/>
    <c:dispBlanksAs val="gap"/>
  </c:chart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u-HU"/>
  <c:chart>
    <c:title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title>
    <c:view3D>
      <c:depthPercent val="100"/>
      <c:rAngAx val="1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ser>
          <c:idx val="0"/>
          <c:order val="0"/>
          <c:tx>
            <c:strRef>
              <c:f>Víz!$A$374:$P$374</c:f>
              <c:strCache>
                <c:ptCount val="1"/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cat>
            <c:numRef>
              <c:f>Víz!$A$8:$A$373</c:f>
              <c:numCache>
                <c:formatCode>yyyy/mm/dd</c:formatCode>
                <c:ptCount val="366"/>
                <c:pt idx="0">
                  <c:v>40909</c:v>
                </c:pt>
                <c:pt idx="1">
                  <c:v>40910</c:v>
                </c:pt>
                <c:pt idx="2">
                  <c:v>40911</c:v>
                </c:pt>
                <c:pt idx="3">
                  <c:v>40912</c:v>
                </c:pt>
                <c:pt idx="4">
                  <c:v>40913</c:v>
                </c:pt>
                <c:pt idx="5">
                  <c:v>40914</c:v>
                </c:pt>
                <c:pt idx="6">
                  <c:v>40915</c:v>
                </c:pt>
                <c:pt idx="7">
                  <c:v>40916</c:v>
                </c:pt>
                <c:pt idx="8">
                  <c:v>40917</c:v>
                </c:pt>
                <c:pt idx="9">
                  <c:v>40918</c:v>
                </c:pt>
                <c:pt idx="10">
                  <c:v>40919</c:v>
                </c:pt>
                <c:pt idx="11">
                  <c:v>40920</c:v>
                </c:pt>
                <c:pt idx="12">
                  <c:v>40921</c:v>
                </c:pt>
                <c:pt idx="13">
                  <c:v>40922</c:v>
                </c:pt>
                <c:pt idx="14">
                  <c:v>40923</c:v>
                </c:pt>
                <c:pt idx="15">
                  <c:v>40924</c:v>
                </c:pt>
                <c:pt idx="16">
                  <c:v>40925</c:v>
                </c:pt>
                <c:pt idx="17">
                  <c:v>40926</c:v>
                </c:pt>
                <c:pt idx="18">
                  <c:v>40927</c:v>
                </c:pt>
                <c:pt idx="19">
                  <c:v>40928</c:v>
                </c:pt>
                <c:pt idx="20">
                  <c:v>40929</c:v>
                </c:pt>
                <c:pt idx="21">
                  <c:v>40930</c:v>
                </c:pt>
                <c:pt idx="22">
                  <c:v>40931</c:v>
                </c:pt>
                <c:pt idx="23">
                  <c:v>40932</c:v>
                </c:pt>
                <c:pt idx="24">
                  <c:v>40933</c:v>
                </c:pt>
                <c:pt idx="25">
                  <c:v>40934</c:v>
                </c:pt>
                <c:pt idx="26">
                  <c:v>40935</c:v>
                </c:pt>
                <c:pt idx="27">
                  <c:v>40936</c:v>
                </c:pt>
                <c:pt idx="28">
                  <c:v>40937</c:v>
                </c:pt>
                <c:pt idx="29">
                  <c:v>40938</c:v>
                </c:pt>
                <c:pt idx="30">
                  <c:v>40939</c:v>
                </c:pt>
                <c:pt idx="31">
                  <c:v>40940</c:v>
                </c:pt>
                <c:pt idx="32">
                  <c:v>40941</c:v>
                </c:pt>
                <c:pt idx="33">
                  <c:v>40942</c:v>
                </c:pt>
                <c:pt idx="34">
                  <c:v>40943</c:v>
                </c:pt>
                <c:pt idx="35">
                  <c:v>40944</c:v>
                </c:pt>
                <c:pt idx="36">
                  <c:v>40945</c:v>
                </c:pt>
                <c:pt idx="37">
                  <c:v>40946</c:v>
                </c:pt>
                <c:pt idx="38">
                  <c:v>40947</c:v>
                </c:pt>
                <c:pt idx="39">
                  <c:v>40948</c:v>
                </c:pt>
                <c:pt idx="40">
                  <c:v>40949</c:v>
                </c:pt>
                <c:pt idx="41">
                  <c:v>40950</c:v>
                </c:pt>
                <c:pt idx="42">
                  <c:v>40951</c:v>
                </c:pt>
                <c:pt idx="43">
                  <c:v>40952</c:v>
                </c:pt>
                <c:pt idx="44">
                  <c:v>40953</c:v>
                </c:pt>
                <c:pt idx="45">
                  <c:v>40954</c:v>
                </c:pt>
                <c:pt idx="46">
                  <c:v>40955</c:v>
                </c:pt>
                <c:pt idx="47">
                  <c:v>40956</c:v>
                </c:pt>
                <c:pt idx="48">
                  <c:v>40957</c:v>
                </c:pt>
                <c:pt idx="49">
                  <c:v>40958</c:v>
                </c:pt>
                <c:pt idx="50">
                  <c:v>40959</c:v>
                </c:pt>
                <c:pt idx="51">
                  <c:v>40960</c:v>
                </c:pt>
                <c:pt idx="52">
                  <c:v>40961</c:v>
                </c:pt>
                <c:pt idx="53">
                  <c:v>40962</c:v>
                </c:pt>
                <c:pt idx="54">
                  <c:v>40963</c:v>
                </c:pt>
                <c:pt idx="55">
                  <c:v>40964</c:v>
                </c:pt>
                <c:pt idx="56">
                  <c:v>40965</c:v>
                </c:pt>
                <c:pt idx="57">
                  <c:v>40966</c:v>
                </c:pt>
                <c:pt idx="58">
                  <c:v>40967</c:v>
                </c:pt>
                <c:pt idx="59">
                  <c:v>40968</c:v>
                </c:pt>
                <c:pt idx="60">
                  <c:v>40969</c:v>
                </c:pt>
                <c:pt idx="61">
                  <c:v>40970</c:v>
                </c:pt>
                <c:pt idx="62">
                  <c:v>40971</c:v>
                </c:pt>
                <c:pt idx="63">
                  <c:v>40972</c:v>
                </c:pt>
                <c:pt idx="64">
                  <c:v>40973</c:v>
                </c:pt>
                <c:pt idx="65">
                  <c:v>40974</c:v>
                </c:pt>
                <c:pt idx="66">
                  <c:v>40975</c:v>
                </c:pt>
                <c:pt idx="67">
                  <c:v>40976</c:v>
                </c:pt>
                <c:pt idx="68">
                  <c:v>40977</c:v>
                </c:pt>
                <c:pt idx="69">
                  <c:v>40978</c:v>
                </c:pt>
                <c:pt idx="70">
                  <c:v>40979</c:v>
                </c:pt>
                <c:pt idx="71">
                  <c:v>40980</c:v>
                </c:pt>
                <c:pt idx="72">
                  <c:v>40981</c:v>
                </c:pt>
                <c:pt idx="73">
                  <c:v>40982</c:v>
                </c:pt>
                <c:pt idx="74">
                  <c:v>40983</c:v>
                </c:pt>
                <c:pt idx="75">
                  <c:v>40984</c:v>
                </c:pt>
                <c:pt idx="76">
                  <c:v>40985</c:v>
                </c:pt>
                <c:pt idx="77">
                  <c:v>40986</c:v>
                </c:pt>
                <c:pt idx="78">
                  <c:v>40987</c:v>
                </c:pt>
                <c:pt idx="79">
                  <c:v>40988</c:v>
                </c:pt>
                <c:pt idx="80">
                  <c:v>40989</c:v>
                </c:pt>
                <c:pt idx="81">
                  <c:v>40990</c:v>
                </c:pt>
                <c:pt idx="82">
                  <c:v>40991</c:v>
                </c:pt>
                <c:pt idx="83">
                  <c:v>40992</c:v>
                </c:pt>
                <c:pt idx="84">
                  <c:v>40993</c:v>
                </c:pt>
                <c:pt idx="85">
                  <c:v>40994</c:v>
                </c:pt>
                <c:pt idx="86">
                  <c:v>40995</c:v>
                </c:pt>
                <c:pt idx="87">
                  <c:v>40996</c:v>
                </c:pt>
                <c:pt idx="88">
                  <c:v>40997</c:v>
                </c:pt>
                <c:pt idx="89">
                  <c:v>40998</c:v>
                </c:pt>
                <c:pt idx="90">
                  <c:v>40999</c:v>
                </c:pt>
                <c:pt idx="91">
                  <c:v>41000</c:v>
                </c:pt>
                <c:pt idx="92">
                  <c:v>41001</c:v>
                </c:pt>
                <c:pt idx="93">
                  <c:v>41002</c:v>
                </c:pt>
                <c:pt idx="94">
                  <c:v>41003</c:v>
                </c:pt>
                <c:pt idx="95">
                  <c:v>41004</c:v>
                </c:pt>
                <c:pt idx="96">
                  <c:v>41005</c:v>
                </c:pt>
                <c:pt idx="97">
                  <c:v>41006</c:v>
                </c:pt>
                <c:pt idx="98">
                  <c:v>41007</c:v>
                </c:pt>
                <c:pt idx="99">
                  <c:v>41008</c:v>
                </c:pt>
                <c:pt idx="100">
                  <c:v>41009</c:v>
                </c:pt>
                <c:pt idx="101">
                  <c:v>41010</c:v>
                </c:pt>
                <c:pt idx="102">
                  <c:v>41011</c:v>
                </c:pt>
                <c:pt idx="103">
                  <c:v>41012</c:v>
                </c:pt>
                <c:pt idx="104">
                  <c:v>41013</c:v>
                </c:pt>
                <c:pt idx="105">
                  <c:v>41014</c:v>
                </c:pt>
                <c:pt idx="106">
                  <c:v>41015</c:v>
                </c:pt>
                <c:pt idx="107">
                  <c:v>41016</c:v>
                </c:pt>
                <c:pt idx="108">
                  <c:v>41017</c:v>
                </c:pt>
                <c:pt idx="109">
                  <c:v>41018</c:v>
                </c:pt>
                <c:pt idx="110">
                  <c:v>41019</c:v>
                </c:pt>
                <c:pt idx="111">
                  <c:v>41020</c:v>
                </c:pt>
                <c:pt idx="112">
                  <c:v>41021</c:v>
                </c:pt>
                <c:pt idx="113">
                  <c:v>41022</c:v>
                </c:pt>
                <c:pt idx="114">
                  <c:v>41023</c:v>
                </c:pt>
                <c:pt idx="115">
                  <c:v>41024</c:v>
                </c:pt>
                <c:pt idx="116">
                  <c:v>41025</c:v>
                </c:pt>
                <c:pt idx="117">
                  <c:v>41026</c:v>
                </c:pt>
                <c:pt idx="118">
                  <c:v>41027</c:v>
                </c:pt>
                <c:pt idx="119">
                  <c:v>41028</c:v>
                </c:pt>
                <c:pt idx="120">
                  <c:v>41029</c:v>
                </c:pt>
                <c:pt idx="121">
                  <c:v>41030</c:v>
                </c:pt>
                <c:pt idx="122">
                  <c:v>41031</c:v>
                </c:pt>
                <c:pt idx="123">
                  <c:v>41032</c:v>
                </c:pt>
                <c:pt idx="124">
                  <c:v>41033</c:v>
                </c:pt>
                <c:pt idx="125">
                  <c:v>41034</c:v>
                </c:pt>
                <c:pt idx="126">
                  <c:v>41035</c:v>
                </c:pt>
                <c:pt idx="127">
                  <c:v>41036</c:v>
                </c:pt>
                <c:pt idx="128">
                  <c:v>41037</c:v>
                </c:pt>
                <c:pt idx="129">
                  <c:v>41038</c:v>
                </c:pt>
                <c:pt idx="130">
                  <c:v>41039</c:v>
                </c:pt>
                <c:pt idx="131">
                  <c:v>41040</c:v>
                </c:pt>
                <c:pt idx="132">
                  <c:v>41041</c:v>
                </c:pt>
                <c:pt idx="133">
                  <c:v>41042</c:v>
                </c:pt>
                <c:pt idx="134">
                  <c:v>41043</c:v>
                </c:pt>
                <c:pt idx="135">
                  <c:v>41044</c:v>
                </c:pt>
                <c:pt idx="136">
                  <c:v>41045</c:v>
                </c:pt>
                <c:pt idx="137">
                  <c:v>41046</c:v>
                </c:pt>
                <c:pt idx="138">
                  <c:v>41047</c:v>
                </c:pt>
                <c:pt idx="139">
                  <c:v>41048</c:v>
                </c:pt>
                <c:pt idx="140">
                  <c:v>41049</c:v>
                </c:pt>
                <c:pt idx="141">
                  <c:v>41050</c:v>
                </c:pt>
                <c:pt idx="142">
                  <c:v>41051</c:v>
                </c:pt>
                <c:pt idx="143">
                  <c:v>41052</c:v>
                </c:pt>
                <c:pt idx="144">
                  <c:v>41053</c:v>
                </c:pt>
                <c:pt idx="145">
                  <c:v>41054</c:v>
                </c:pt>
                <c:pt idx="146">
                  <c:v>41055</c:v>
                </c:pt>
                <c:pt idx="147">
                  <c:v>41056</c:v>
                </c:pt>
                <c:pt idx="148">
                  <c:v>41057</c:v>
                </c:pt>
                <c:pt idx="149">
                  <c:v>41058</c:v>
                </c:pt>
                <c:pt idx="150">
                  <c:v>41059</c:v>
                </c:pt>
                <c:pt idx="151">
                  <c:v>41060</c:v>
                </c:pt>
                <c:pt idx="152">
                  <c:v>41061</c:v>
                </c:pt>
                <c:pt idx="153">
                  <c:v>41062</c:v>
                </c:pt>
                <c:pt idx="154">
                  <c:v>41063</c:v>
                </c:pt>
                <c:pt idx="155">
                  <c:v>41064</c:v>
                </c:pt>
                <c:pt idx="156">
                  <c:v>41065</c:v>
                </c:pt>
                <c:pt idx="157">
                  <c:v>41066</c:v>
                </c:pt>
                <c:pt idx="158">
                  <c:v>41067</c:v>
                </c:pt>
                <c:pt idx="159">
                  <c:v>41068</c:v>
                </c:pt>
                <c:pt idx="160">
                  <c:v>41069</c:v>
                </c:pt>
                <c:pt idx="161">
                  <c:v>41070</c:v>
                </c:pt>
                <c:pt idx="162">
                  <c:v>41071</c:v>
                </c:pt>
                <c:pt idx="163">
                  <c:v>41072</c:v>
                </c:pt>
                <c:pt idx="164">
                  <c:v>41073</c:v>
                </c:pt>
                <c:pt idx="165">
                  <c:v>41074</c:v>
                </c:pt>
                <c:pt idx="166">
                  <c:v>41075</c:v>
                </c:pt>
                <c:pt idx="167">
                  <c:v>41076</c:v>
                </c:pt>
                <c:pt idx="168">
                  <c:v>41077</c:v>
                </c:pt>
                <c:pt idx="169">
                  <c:v>41078</c:v>
                </c:pt>
                <c:pt idx="170">
                  <c:v>41079</c:v>
                </c:pt>
                <c:pt idx="171">
                  <c:v>41080</c:v>
                </c:pt>
                <c:pt idx="172">
                  <c:v>41081</c:v>
                </c:pt>
                <c:pt idx="173">
                  <c:v>41082</c:v>
                </c:pt>
                <c:pt idx="174">
                  <c:v>41083</c:v>
                </c:pt>
                <c:pt idx="175">
                  <c:v>41084</c:v>
                </c:pt>
                <c:pt idx="176">
                  <c:v>41085</c:v>
                </c:pt>
                <c:pt idx="177">
                  <c:v>41086</c:v>
                </c:pt>
                <c:pt idx="178">
                  <c:v>41087</c:v>
                </c:pt>
                <c:pt idx="179">
                  <c:v>41088</c:v>
                </c:pt>
                <c:pt idx="180">
                  <c:v>41089</c:v>
                </c:pt>
                <c:pt idx="181">
                  <c:v>41090</c:v>
                </c:pt>
                <c:pt idx="182">
                  <c:v>41091</c:v>
                </c:pt>
                <c:pt idx="183">
                  <c:v>41092</c:v>
                </c:pt>
                <c:pt idx="184">
                  <c:v>41093</c:v>
                </c:pt>
                <c:pt idx="185">
                  <c:v>41094</c:v>
                </c:pt>
                <c:pt idx="186">
                  <c:v>41095</c:v>
                </c:pt>
                <c:pt idx="187">
                  <c:v>41096</c:v>
                </c:pt>
                <c:pt idx="188">
                  <c:v>41097</c:v>
                </c:pt>
                <c:pt idx="189">
                  <c:v>41098</c:v>
                </c:pt>
                <c:pt idx="190">
                  <c:v>41099</c:v>
                </c:pt>
                <c:pt idx="191">
                  <c:v>41100</c:v>
                </c:pt>
                <c:pt idx="192">
                  <c:v>41101</c:v>
                </c:pt>
                <c:pt idx="193">
                  <c:v>41102</c:v>
                </c:pt>
                <c:pt idx="194">
                  <c:v>41103</c:v>
                </c:pt>
                <c:pt idx="195">
                  <c:v>41104</c:v>
                </c:pt>
                <c:pt idx="196">
                  <c:v>41105</c:v>
                </c:pt>
                <c:pt idx="197">
                  <c:v>41106</c:v>
                </c:pt>
                <c:pt idx="198">
                  <c:v>41107</c:v>
                </c:pt>
                <c:pt idx="199">
                  <c:v>41108</c:v>
                </c:pt>
                <c:pt idx="200">
                  <c:v>41109</c:v>
                </c:pt>
                <c:pt idx="201">
                  <c:v>41110</c:v>
                </c:pt>
                <c:pt idx="202">
                  <c:v>41111</c:v>
                </c:pt>
                <c:pt idx="203">
                  <c:v>41112</c:v>
                </c:pt>
                <c:pt idx="204">
                  <c:v>41113</c:v>
                </c:pt>
                <c:pt idx="205">
                  <c:v>41114</c:v>
                </c:pt>
                <c:pt idx="206">
                  <c:v>41115</c:v>
                </c:pt>
                <c:pt idx="207">
                  <c:v>41116</c:v>
                </c:pt>
                <c:pt idx="208">
                  <c:v>41117</c:v>
                </c:pt>
                <c:pt idx="209">
                  <c:v>41118</c:v>
                </c:pt>
                <c:pt idx="210">
                  <c:v>41119</c:v>
                </c:pt>
                <c:pt idx="211">
                  <c:v>41120</c:v>
                </c:pt>
                <c:pt idx="212">
                  <c:v>41121</c:v>
                </c:pt>
                <c:pt idx="213">
                  <c:v>41122</c:v>
                </c:pt>
                <c:pt idx="214">
                  <c:v>41123</c:v>
                </c:pt>
                <c:pt idx="215">
                  <c:v>41124</c:v>
                </c:pt>
                <c:pt idx="216">
                  <c:v>41125</c:v>
                </c:pt>
                <c:pt idx="217">
                  <c:v>41126</c:v>
                </c:pt>
                <c:pt idx="218">
                  <c:v>41127</c:v>
                </c:pt>
                <c:pt idx="219">
                  <c:v>41128</c:v>
                </c:pt>
                <c:pt idx="220">
                  <c:v>41129</c:v>
                </c:pt>
                <c:pt idx="221">
                  <c:v>41130</c:v>
                </c:pt>
                <c:pt idx="222">
                  <c:v>41131</c:v>
                </c:pt>
                <c:pt idx="223">
                  <c:v>41132</c:v>
                </c:pt>
                <c:pt idx="224">
                  <c:v>41133</c:v>
                </c:pt>
                <c:pt idx="225">
                  <c:v>41134</c:v>
                </c:pt>
                <c:pt idx="226">
                  <c:v>41135</c:v>
                </c:pt>
                <c:pt idx="227">
                  <c:v>41136</c:v>
                </c:pt>
                <c:pt idx="228">
                  <c:v>41137</c:v>
                </c:pt>
                <c:pt idx="229">
                  <c:v>41138</c:v>
                </c:pt>
                <c:pt idx="230">
                  <c:v>41139</c:v>
                </c:pt>
                <c:pt idx="231">
                  <c:v>41140</c:v>
                </c:pt>
                <c:pt idx="232">
                  <c:v>41141</c:v>
                </c:pt>
                <c:pt idx="233">
                  <c:v>41142</c:v>
                </c:pt>
                <c:pt idx="234">
                  <c:v>41143</c:v>
                </c:pt>
                <c:pt idx="235">
                  <c:v>41144</c:v>
                </c:pt>
                <c:pt idx="236">
                  <c:v>41145</c:v>
                </c:pt>
                <c:pt idx="237">
                  <c:v>41146</c:v>
                </c:pt>
                <c:pt idx="238">
                  <c:v>41147</c:v>
                </c:pt>
                <c:pt idx="239">
                  <c:v>41148</c:v>
                </c:pt>
                <c:pt idx="240">
                  <c:v>41149</c:v>
                </c:pt>
                <c:pt idx="241">
                  <c:v>41150</c:v>
                </c:pt>
                <c:pt idx="242">
                  <c:v>41151</c:v>
                </c:pt>
                <c:pt idx="243">
                  <c:v>41152</c:v>
                </c:pt>
                <c:pt idx="244">
                  <c:v>41153</c:v>
                </c:pt>
                <c:pt idx="245">
                  <c:v>41154</c:v>
                </c:pt>
                <c:pt idx="246">
                  <c:v>41155</c:v>
                </c:pt>
                <c:pt idx="247">
                  <c:v>41156</c:v>
                </c:pt>
                <c:pt idx="248">
                  <c:v>41157</c:v>
                </c:pt>
                <c:pt idx="249">
                  <c:v>41158</c:v>
                </c:pt>
                <c:pt idx="250">
                  <c:v>41159</c:v>
                </c:pt>
                <c:pt idx="251">
                  <c:v>41160</c:v>
                </c:pt>
                <c:pt idx="252">
                  <c:v>41161</c:v>
                </c:pt>
                <c:pt idx="253">
                  <c:v>41162</c:v>
                </c:pt>
                <c:pt idx="254">
                  <c:v>41163</c:v>
                </c:pt>
                <c:pt idx="255">
                  <c:v>41164</c:v>
                </c:pt>
                <c:pt idx="256">
                  <c:v>41165</c:v>
                </c:pt>
                <c:pt idx="257">
                  <c:v>41166</c:v>
                </c:pt>
                <c:pt idx="258">
                  <c:v>41167</c:v>
                </c:pt>
                <c:pt idx="259">
                  <c:v>41168</c:v>
                </c:pt>
                <c:pt idx="260">
                  <c:v>41169</c:v>
                </c:pt>
                <c:pt idx="261">
                  <c:v>41170</c:v>
                </c:pt>
                <c:pt idx="262">
                  <c:v>41171</c:v>
                </c:pt>
                <c:pt idx="263">
                  <c:v>41172</c:v>
                </c:pt>
                <c:pt idx="264">
                  <c:v>41173</c:v>
                </c:pt>
                <c:pt idx="265">
                  <c:v>41174</c:v>
                </c:pt>
                <c:pt idx="266">
                  <c:v>41175</c:v>
                </c:pt>
                <c:pt idx="267">
                  <c:v>41176</c:v>
                </c:pt>
                <c:pt idx="268">
                  <c:v>41177</c:v>
                </c:pt>
                <c:pt idx="269">
                  <c:v>41178</c:v>
                </c:pt>
                <c:pt idx="270">
                  <c:v>41179</c:v>
                </c:pt>
                <c:pt idx="271">
                  <c:v>41180</c:v>
                </c:pt>
                <c:pt idx="272">
                  <c:v>41181</c:v>
                </c:pt>
                <c:pt idx="273">
                  <c:v>41182</c:v>
                </c:pt>
                <c:pt idx="274">
                  <c:v>41183</c:v>
                </c:pt>
                <c:pt idx="275">
                  <c:v>41184</c:v>
                </c:pt>
                <c:pt idx="276">
                  <c:v>41185</c:v>
                </c:pt>
                <c:pt idx="277">
                  <c:v>41186</c:v>
                </c:pt>
                <c:pt idx="278">
                  <c:v>41187</c:v>
                </c:pt>
                <c:pt idx="279">
                  <c:v>41188</c:v>
                </c:pt>
                <c:pt idx="280">
                  <c:v>41189</c:v>
                </c:pt>
                <c:pt idx="281">
                  <c:v>41190</c:v>
                </c:pt>
                <c:pt idx="282">
                  <c:v>41191</c:v>
                </c:pt>
                <c:pt idx="283">
                  <c:v>41192</c:v>
                </c:pt>
                <c:pt idx="284">
                  <c:v>41193</c:v>
                </c:pt>
                <c:pt idx="285">
                  <c:v>41194</c:v>
                </c:pt>
                <c:pt idx="286">
                  <c:v>41195</c:v>
                </c:pt>
                <c:pt idx="287">
                  <c:v>41196</c:v>
                </c:pt>
                <c:pt idx="288">
                  <c:v>41197</c:v>
                </c:pt>
                <c:pt idx="289">
                  <c:v>41198</c:v>
                </c:pt>
                <c:pt idx="290">
                  <c:v>41199</c:v>
                </c:pt>
                <c:pt idx="291">
                  <c:v>41200</c:v>
                </c:pt>
                <c:pt idx="292">
                  <c:v>41201</c:v>
                </c:pt>
                <c:pt idx="293">
                  <c:v>41202</c:v>
                </c:pt>
                <c:pt idx="294">
                  <c:v>41203</c:v>
                </c:pt>
                <c:pt idx="295">
                  <c:v>41204</c:v>
                </c:pt>
                <c:pt idx="296">
                  <c:v>41205</c:v>
                </c:pt>
                <c:pt idx="297">
                  <c:v>41206</c:v>
                </c:pt>
                <c:pt idx="298">
                  <c:v>41207</c:v>
                </c:pt>
                <c:pt idx="299">
                  <c:v>41208</c:v>
                </c:pt>
                <c:pt idx="300">
                  <c:v>41209</c:v>
                </c:pt>
                <c:pt idx="301">
                  <c:v>41210</c:v>
                </c:pt>
                <c:pt idx="302">
                  <c:v>41211</c:v>
                </c:pt>
                <c:pt idx="303">
                  <c:v>41212</c:v>
                </c:pt>
                <c:pt idx="304">
                  <c:v>41213</c:v>
                </c:pt>
                <c:pt idx="305">
                  <c:v>41214</c:v>
                </c:pt>
                <c:pt idx="306">
                  <c:v>41215</c:v>
                </c:pt>
                <c:pt idx="307">
                  <c:v>41216</c:v>
                </c:pt>
                <c:pt idx="308">
                  <c:v>41217</c:v>
                </c:pt>
                <c:pt idx="309">
                  <c:v>41218</c:v>
                </c:pt>
                <c:pt idx="310">
                  <c:v>41219</c:v>
                </c:pt>
                <c:pt idx="311">
                  <c:v>41220</c:v>
                </c:pt>
                <c:pt idx="312">
                  <c:v>41221</c:v>
                </c:pt>
                <c:pt idx="313">
                  <c:v>41222</c:v>
                </c:pt>
                <c:pt idx="314">
                  <c:v>41223</c:v>
                </c:pt>
                <c:pt idx="315">
                  <c:v>41224</c:v>
                </c:pt>
                <c:pt idx="316">
                  <c:v>41225</c:v>
                </c:pt>
                <c:pt idx="317">
                  <c:v>41226</c:v>
                </c:pt>
                <c:pt idx="318">
                  <c:v>41227</c:v>
                </c:pt>
                <c:pt idx="319">
                  <c:v>41228</c:v>
                </c:pt>
                <c:pt idx="320">
                  <c:v>41229</c:v>
                </c:pt>
                <c:pt idx="321">
                  <c:v>41230</c:v>
                </c:pt>
                <c:pt idx="322">
                  <c:v>41231</c:v>
                </c:pt>
                <c:pt idx="323">
                  <c:v>41232</c:v>
                </c:pt>
                <c:pt idx="324">
                  <c:v>41233</c:v>
                </c:pt>
                <c:pt idx="325">
                  <c:v>41234</c:v>
                </c:pt>
                <c:pt idx="326">
                  <c:v>41235</c:v>
                </c:pt>
                <c:pt idx="327">
                  <c:v>41236</c:v>
                </c:pt>
                <c:pt idx="328">
                  <c:v>41237</c:v>
                </c:pt>
                <c:pt idx="329">
                  <c:v>41238</c:v>
                </c:pt>
                <c:pt idx="330">
                  <c:v>41239</c:v>
                </c:pt>
                <c:pt idx="331">
                  <c:v>41240</c:v>
                </c:pt>
                <c:pt idx="332">
                  <c:v>41241</c:v>
                </c:pt>
                <c:pt idx="333">
                  <c:v>41242</c:v>
                </c:pt>
                <c:pt idx="334">
                  <c:v>41243</c:v>
                </c:pt>
                <c:pt idx="335">
                  <c:v>41244</c:v>
                </c:pt>
                <c:pt idx="336">
                  <c:v>41245</c:v>
                </c:pt>
                <c:pt idx="337">
                  <c:v>41246</c:v>
                </c:pt>
                <c:pt idx="338">
                  <c:v>41247</c:v>
                </c:pt>
                <c:pt idx="339">
                  <c:v>41248</c:v>
                </c:pt>
                <c:pt idx="340">
                  <c:v>41249</c:v>
                </c:pt>
                <c:pt idx="341">
                  <c:v>41250</c:v>
                </c:pt>
                <c:pt idx="342">
                  <c:v>41251</c:v>
                </c:pt>
                <c:pt idx="343">
                  <c:v>41252</c:v>
                </c:pt>
                <c:pt idx="344">
                  <c:v>41253</c:v>
                </c:pt>
                <c:pt idx="345">
                  <c:v>41254</c:v>
                </c:pt>
                <c:pt idx="346">
                  <c:v>41255</c:v>
                </c:pt>
                <c:pt idx="347">
                  <c:v>41256</c:v>
                </c:pt>
                <c:pt idx="348">
                  <c:v>41257</c:v>
                </c:pt>
                <c:pt idx="349">
                  <c:v>41258</c:v>
                </c:pt>
                <c:pt idx="350">
                  <c:v>41259</c:v>
                </c:pt>
                <c:pt idx="351">
                  <c:v>41260</c:v>
                </c:pt>
                <c:pt idx="352">
                  <c:v>41261</c:v>
                </c:pt>
                <c:pt idx="353">
                  <c:v>41262</c:v>
                </c:pt>
                <c:pt idx="354">
                  <c:v>41263</c:v>
                </c:pt>
                <c:pt idx="355">
                  <c:v>41264</c:v>
                </c:pt>
                <c:pt idx="356">
                  <c:v>41265</c:v>
                </c:pt>
                <c:pt idx="357">
                  <c:v>41266</c:v>
                </c:pt>
                <c:pt idx="358">
                  <c:v>41267</c:v>
                </c:pt>
                <c:pt idx="359">
                  <c:v>41268</c:v>
                </c:pt>
                <c:pt idx="360">
                  <c:v>41269</c:v>
                </c:pt>
                <c:pt idx="361">
                  <c:v>41270</c:v>
                </c:pt>
                <c:pt idx="362">
                  <c:v>41271</c:v>
                </c:pt>
                <c:pt idx="363">
                  <c:v>41272</c:v>
                </c:pt>
                <c:pt idx="364">
                  <c:v>41273</c:v>
                </c:pt>
                <c:pt idx="365">
                  <c:v>41274</c:v>
                </c:pt>
              </c:numCache>
            </c:numRef>
          </c:cat>
          <c:val>
            <c:numRef>
              <c:f>Víz!$Q$374</c:f>
            </c:numRef>
          </c:val>
        </c:ser>
        <c:ser>
          <c:idx val="1"/>
          <c:order val="1"/>
          <c:tx>
            <c:strRef>
              <c:f>Víz!$A$1</c:f>
              <c:strCache>
                <c:ptCount val="1"/>
                <c:pt idx="0">
                  <c:v>IVÓVÍZFOGYASZTÁS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cat>
            <c:numRef>
              <c:f>Víz!$A$8:$A$373</c:f>
              <c:numCache>
                <c:formatCode>yyyy/mm/dd</c:formatCode>
                <c:ptCount val="366"/>
                <c:pt idx="0">
                  <c:v>40909</c:v>
                </c:pt>
                <c:pt idx="1">
                  <c:v>40910</c:v>
                </c:pt>
                <c:pt idx="2">
                  <c:v>40911</c:v>
                </c:pt>
                <c:pt idx="3">
                  <c:v>40912</c:v>
                </c:pt>
                <c:pt idx="4">
                  <c:v>40913</c:v>
                </c:pt>
                <c:pt idx="5">
                  <c:v>40914</c:v>
                </c:pt>
                <c:pt idx="6">
                  <c:v>40915</c:v>
                </c:pt>
                <c:pt idx="7">
                  <c:v>40916</c:v>
                </c:pt>
                <c:pt idx="8">
                  <c:v>40917</c:v>
                </c:pt>
                <c:pt idx="9">
                  <c:v>40918</c:v>
                </c:pt>
                <c:pt idx="10">
                  <c:v>40919</c:v>
                </c:pt>
                <c:pt idx="11">
                  <c:v>40920</c:v>
                </c:pt>
                <c:pt idx="12">
                  <c:v>40921</c:v>
                </c:pt>
                <c:pt idx="13">
                  <c:v>40922</c:v>
                </c:pt>
                <c:pt idx="14">
                  <c:v>40923</c:v>
                </c:pt>
                <c:pt idx="15">
                  <c:v>40924</c:v>
                </c:pt>
                <c:pt idx="16">
                  <c:v>40925</c:v>
                </c:pt>
                <c:pt idx="17">
                  <c:v>40926</c:v>
                </c:pt>
                <c:pt idx="18">
                  <c:v>40927</c:v>
                </c:pt>
                <c:pt idx="19">
                  <c:v>40928</c:v>
                </c:pt>
                <c:pt idx="20">
                  <c:v>40929</c:v>
                </c:pt>
                <c:pt idx="21">
                  <c:v>40930</c:v>
                </c:pt>
                <c:pt idx="22">
                  <c:v>40931</c:v>
                </c:pt>
                <c:pt idx="23">
                  <c:v>40932</c:v>
                </c:pt>
                <c:pt idx="24">
                  <c:v>40933</c:v>
                </c:pt>
                <c:pt idx="25">
                  <c:v>40934</c:v>
                </c:pt>
                <c:pt idx="26">
                  <c:v>40935</c:v>
                </c:pt>
                <c:pt idx="27">
                  <c:v>40936</c:v>
                </c:pt>
                <c:pt idx="28">
                  <c:v>40937</c:v>
                </c:pt>
                <c:pt idx="29">
                  <c:v>40938</c:v>
                </c:pt>
                <c:pt idx="30">
                  <c:v>40939</c:v>
                </c:pt>
                <c:pt idx="31">
                  <c:v>40940</c:v>
                </c:pt>
                <c:pt idx="32">
                  <c:v>40941</c:v>
                </c:pt>
                <c:pt idx="33">
                  <c:v>40942</c:v>
                </c:pt>
                <c:pt idx="34">
                  <c:v>40943</c:v>
                </c:pt>
                <c:pt idx="35">
                  <c:v>40944</c:v>
                </c:pt>
                <c:pt idx="36">
                  <c:v>40945</c:v>
                </c:pt>
                <c:pt idx="37">
                  <c:v>40946</c:v>
                </c:pt>
                <c:pt idx="38">
                  <c:v>40947</c:v>
                </c:pt>
                <c:pt idx="39">
                  <c:v>40948</c:v>
                </c:pt>
                <c:pt idx="40">
                  <c:v>40949</c:v>
                </c:pt>
                <c:pt idx="41">
                  <c:v>40950</c:v>
                </c:pt>
                <c:pt idx="42">
                  <c:v>40951</c:v>
                </c:pt>
                <c:pt idx="43">
                  <c:v>40952</c:v>
                </c:pt>
                <c:pt idx="44">
                  <c:v>40953</c:v>
                </c:pt>
                <c:pt idx="45">
                  <c:v>40954</c:v>
                </c:pt>
                <c:pt idx="46">
                  <c:v>40955</c:v>
                </c:pt>
                <c:pt idx="47">
                  <c:v>40956</c:v>
                </c:pt>
                <c:pt idx="48">
                  <c:v>40957</c:v>
                </c:pt>
                <c:pt idx="49">
                  <c:v>40958</c:v>
                </c:pt>
                <c:pt idx="50">
                  <c:v>40959</c:v>
                </c:pt>
                <c:pt idx="51">
                  <c:v>40960</c:v>
                </c:pt>
                <c:pt idx="52">
                  <c:v>40961</c:v>
                </c:pt>
                <c:pt idx="53">
                  <c:v>40962</c:v>
                </c:pt>
                <c:pt idx="54">
                  <c:v>40963</c:v>
                </c:pt>
                <c:pt idx="55">
                  <c:v>40964</c:v>
                </c:pt>
                <c:pt idx="56">
                  <c:v>40965</c:v>
                </c:pt>
                <c:pt idx="57">
                  <c:v>40966</c:v>
                </c:pt>
                <c:pt idx="58">
                  <c:v>40967</c:v>
                </c:pt>
                <c:pt idx="59">
                  <c:v>40968</c:v>
                </c:pt>
                <c:pt idx="60">
                  <c:v>40969</c:v>
                </c:pt>
                <c:pt idx="61">
                  <c:v>40970</c:v>
                </c:pt>
                <c:pt idx="62">
                  <c:v>40971</c:v>
                </c:pt>
                <c:pt idx="63">
                  <c:v>40972</c:v>
                </c:pt>
                <c:pt idx="64">
                  <c:v>40973</c:v>
                </c:pt>
                <c:pt idx="65">
                  <c:v>40974</c:v>
                </c:pt>
                <c:pt idx="66">
                  <c:v>40975</c:v>
                </c:pt>
                <c:pt idx="67">
                  <c:v>40976</c:v>
                </c:pt>
                <c:pt idx="68">
                  <c:v>40977</c:v>
                </c:pt>
                <c:pt idx="69">
                  <c:v>40978</c:v>
                </c:pt>
                <c:pt idx="70">
                  <c:v>40979</c:v>
                </c:pt>
                <c:pt idx="71">
                  <c:v>40980</c:v>
                </c:pt>
                <c:pt idx="72">
                  <c:v>40981</c:v>
                </c:pt>
                <c:pt idx="73">
                  <c:v>40982</c:v>
                </c:pt>
                <c:pt idx="74">
                  <c:v>40983</c:v>
                </c:pt>
                <c:pt idx="75">
                  <c:v>40984</c:v>
                </c:pt>
                <c:pt idx="76">
                  <c:v>40985</c:v>
                </c:pt>
                <c:pt idx="77">
                  <c:v>40986</c:v>
                </c:pt>
                <c:pt idx="78">
                  <c:v>40987</c:v>
                </c:pt>
                <c:pt idx="79">
                  <c:v>40988</c:v>
                </c:pt>
                <c:pt idx="80">
                  <c:v>40989</c:v>
                </c:pt>
                <c:pt idx="81">
                  <c:v>40990</c:v>
                </c:pt>
                <c:pt idx="82">
                  <c:v>40991</c:v>
                </c:pt>
                <c:pt idx="83">
                  <c:v>40992</c:v>
                </c:pt>
                <c:pt idx="84">
                  <c:v>40993</c:v>
                </c:pt>
                <c:pt idx="85">
                  <c:v>40994</c:v>
                </c:pt>
                <c:pt idx="86">
                  <c:v>40995</c:v>
                </c:pt>
                <c:pt idx="87">
                  <c:v>40996</c:v>
                </c:pt>
                <c:pt idx="88">
                  <c:v>40997</c:v>
                </c:pt>
                <c:pt idx="89">
                  <c:v>40998</c:v>
                </c:pt>
                <c:pt idx="90">
                  <c:v>40999</c:v>
                </c:pt>
                <c:pt idx="91">
                  <c:v>41000</c:v>
                </c:pt>
                <c:pt idx="92">
                  <c:v>41001</c:v>
                </c:pt>
                <c:pt idx="93">
                  <c:v>41002</c:v>
                </c:pt>
                <c:pt idx="94">
                  <c:v>41003</c:v>
                </c:pt>
                <c:pt idx="95">
                  <c:v>41004</c:v>
                </c:pt>
                <c:pt idx="96">
                  <c:v>41005</c:v>
                </c:pt>
                <c:pt idx="97">
                  <c:v>41006</c:v>
                </c:pt>
                <c:pt idx="98">
                  <c:v>41007</c:v>
                </c:pt>
                <c:pt idx="99">
                  <c:v>41008</c:v>
                </c:pt>
                <c:pt idx="100">
                  <c:v>41009</c:v>
                </c:pt>
                <c:pt idx="101">
                  <c:v>41010</c:v>
                </c:pt>
                <c:pt idx="102">
                  <c:v>41011</c:v>
                </c:pt>
                <c:pt idx="103">
                  <c:v>41012</c:v>
                </c:pt>
                <c:pt idx="104">
                  <c:v>41013</c:v>
                </c:pt>
                <c:pt idx="105">
                  <c:v>41014</c:v>
                </c:pt>
                <c:pt idx="106">
                  <c:v>41015</c:v>
                </c:pt>
                <c:pt idx="107">
                  <c:v>41016</c:v>
                </c:pt>
                <c:pt idx="108">
                  <c:v>41017</c:v>
                </c:pt>
                <c:pt idx="109">
                  <c:v>41018</c:v>
                </c:pt>
                <c:pt idx="110">
                  <c:v>41019</c:v>
                </c:pt>
                <c:pt idx="111">
                  <c:v>41020</c:v>
                </c:pt>
                <c:pt idx="112">
                  <c:v>41021</c:v>
                </c:pt>
                <c:pt idx="113">
                  <c:v>41022</c:v>
                </c:pt>
                <c:pt idx="114">
                  <c:v>41023</c:v>
                </c:pt>
                <c:pt idx="115">
                  <c:v>41024</c:v>
                </c:pt>
                <c:pt idx="116">
                  <c:v>41025</c:v>
                </c:pt>
                <c:pt idx="117">
                  <c:v>41026</c:v>
                </c:pt>
                <c:pt idx="118">
                  <c:v>41027</c:v>
                </c:pt>
                <c:pt idx="119">
                  <c:v>41028</c:v>
                </c:pt>
                <c:pt idx="120">
                  <c:v>41029</c:v>
                </c:pt>
                <c:pt idx="121">
                  <c:v>41030</c:v>
                </c:pt>
                <c:pt idx="122">
                  <c:v>41031</c:v>
                </c:pt>
                <c:pt idx="123">
                  <c:v>41032</c:v>
                </c:pt>
                <c:pt idx="124">
                  <c:v>41033</c:v>
                </c:pt>
                <c:pt idx="125">
                  <c:v>41034</c:v>
                </c:pt>
                <c:pt idx="126">
                  <c:v>41035</c:v>
                </c:pt>
                <c:pt idx="127">
                  <c:v>41036</c:v>
                </c:pt>
                <c:pt idx="128">
                  <c:v>41037</c:v>
                </c:pt>
                <c:pt idx="129">
                  <c:v>41038</c:v>
                </c:pt>
                <c:pt idx="130">
                  <c:v>41039</c:v>
                </c:pt>
                <c:pt idx="131">
                  <c:v>41040</c:v>
                </c:pt>
                <c:pt idx="132">
                  <c:v>41041</c:v>
                </c:pt>
                <c:pt idx="133">
                  <c:v>41042</c:v>
                </c:pt>
                <c:pt idx="134">
                  <c:v>41043</c:v>
                </c:pt>
                <c:pt idx="135">
                  <c:v>41044</c:v>
                </c:pt>
                <c:pt idx="136">
                  <c:v>41045</c:v>
                </c:pt>
                <c:pt idx="137">
                  <c:v>41046</c:v>
                </c:pt>
                <c:pt idx="138">
                  <c:v>41047</c:v>
                </c:pt>
                <c:pt idx="139">
                  <c:v>41048</c:v>
                </c:pt>
                <c:pt idx="140">
                  <c:v>41049</c:v>
                </c:pt>
                <c:pt idx="141">
                  <c:v>41050</c:v>
                </c:pt>
                <c:pt idx="142">
                  <c:v>41051</c:v>
                </c:pt>
                <c:pt idx="143">
                  <c:v>41052</c:v>
                </c:pt>
                <c:pt idx="144">
                  <c:v>41053</c:v>
                </c:pt>
                <c:pt idx="145">
                  <c:v>41054</c:v>
                </c:pt>
                <c:pt idx="146">
                  <c:v>41055</c:v>
                </c:pt>
                <c:pt idx="147">
                  <c:v>41056</c:v>
                </c:pt>
                <c:pt idx="148">
                  <c:v>41057</c:v>
                </c:pt>
                <c:pt idx="149">
                  <c:v>41058</c:v>
                </c:pt>
                <c:pt idx="150">
                  <c:v>41059</c:v>
                </c:pt>
                <c:pt idx="151">
                  <c:v>41060</c:v>
                </c:pt>
                <c:pt idx="152">
                  <c:v>41061</c:v>
                </c:pt>
                <c:pt idx="153">
                  <c:v>41062</c:v>
                </c:pt>
                <c:pt idx="154">
                  <c:v>41063</c:v>
                </c:pt>
                <c:pt idx="155">
                  <c:v>41064</c:v>
                </c:pt>
                <c:pt idx="156">
                  <c:v>41065</c:v>
                </c:pt>
                <c:pt idx="157">
                  <c:v>41066</c:v>
                </c:pt>
                <c:pt idx="158">
                  <c:v>41067</c:v>
                </c:pt>
                <c:pt idx="159">
                  <c:v>41068</c:v>
                </c:pt>
                <c:pt idx="160">
                  <c:v>41069</c:v>
                </c:pt>
                <c:pt idx="161">
                  <c:v>41070</c:v>
                </c:pt>
                <c:pt idx="162">
                  <c:v>41071</c:v>
                </c:pt>
                <c:pt idx="163">
                  <c:v>41072</c:v>
                </c:pt>
                <c:pt idx="164">
                  <c:v>41073</c:v>
                </c:pt>
                <c:pt idx="165">
                  <c:v>41074</c:v>
                </c:pt>
                <c:pt idx="166">
                  <c:v>41075</c:v>
                </c:pt>
                <c:pt idx="167">
                  <c:v>41076</c:v>
                </c:pt>
                <c:pt idx="168">
                  <c:v>41077</c:v>
                </c:pt>
                <c:pt idx="169">
                  <c:v>41078</c:v>
                </c:pt>
                <c:pt idx="170">
                  <c:v>41079</c:v>
                </c:pt>
                <c:pt idx="171">
                  <c:v>41080</c:v>
                </c:pt>
                <c:pt idx="172">
                  <c:v>41081</c:v>
                </c:pt>
                <c:pt idx="173">
                  <c:v>41082</c:v>
                </c:pt>
                <c:pt idx="174">
                  <c:v>41083</c:v>
                </c:pt>
                <c:pt idx="175">
                  <c:v>41084</c:v>
                </c:pt>
                <c:pt idx="176">
                  <c:v>41085</c:v>
                </c:pt>
                <c:pt idx="177">
                  <c:v>41086</c:v>
                </c:pt>
                <c:pt idx="178">
                  <c:v>41087</c:v>
                </c:pt>
                <c:pt idx="179">
                  <c:v>41088</c:v>
                </c:pt>
                <c:pt idx="180">
                  <c:v>41089</c:v>
                </c:pt>
                <c:pt idx="181">
                  <c:v>41090</c:v>
                </c:pt>
                <c:pt idx="182">
                  <c:v>41091</c:v>
                </c:pt>
                <c:pt idx="183">
                  <c:v>41092</c:v>
                </c:pt>
                <c:pt idx="184">
                  <c:v>41093</c:v>
                </c:pt>
                <c:pt idx="185">
                  <c:v>41094</c:v>
                </c:pt>
                <c:pt idx="186">
                  <c:v>41095</c:v>
                </c:pt>
                <c:pt idx="187">
                  <c:v>41096</c:v>
                </c:pt>
                <c:pt idx="188">
                  <c:v>41097</c:v>
                </c:pt>
                <c:pt idx="189">
                  <c:v>41098</c:v>
                </c:pt>
                <c:pt idx="190">
                  <c:v>41099</c:v>
                </c:pt>
                <c:pt idx="191">
                  <c:v>41100</c:v>
                </c:pt>
                <c:pt idx="192">
                  <c:v>41101</c:v>
                </c:pt>
                <c:pt idx="193">
                  <c:v>41102</c:v>
                </c:pt>
                <c:pt idx="194">
                  <c:v>41103</c:v>
                </c:pt>
                <c:pt idx="195">
                  <c:v>41104</c:v>
                </c:pt>
                <c:pt idx="196">
                  <c:v>41105</c:v>
                </c:pt>
                <c:pt idx="197">
                  <c:v>41106</c:v>
                </c:pt>
                <c:pt idx="198">
                  <c:v>41107</c:v>
                </c:pt>
                <c:pt idx="199">
                  <c:v>41108</c:v>
                </c:pt>
                <c:pt idx="200">
                  <c:v>41109</c:v>
                </c:pt>
                <c:pt idx="201">
                  <c:v>41110</c:v>
                </c:pt>
                <c:pt idx="202">
                  <c:v>41111</c:v>
                </c:pt>
                <c:pt idx="203">
                  <c:v>41112</c:v>
                </c:pt>
                <c:pt idx="204">
                  <c:v>41113</c:v>
                </c:pt>
                <c:pt idx="205">
                  <c:v>41114</c:v>
                </c:pt>
                <c:pt idx="206">
                  <c:v>41115</c:v>
                </c:pt>
                <c:pt idx="207">
                  <c:v>41116</c:v>
                </c:pt>
                <c:pt idx="208">
                  <c:v>41117</c:v>
                </c:pt>
                <c:pt idx="209">
                  <c:v>41118</c:v>
                </c:pt>
                <c:pt idx="210">
                  <c:v>41119</c:v>
                </c:pt>
                <c:pt idx="211">
                  <c:v>41120</c:v>
                </c:pt>
                <c:pt idx="212">
                  <c:v>41121</c:v>
                </c:pt>
                <c:pt idx="213">
                  <c:v>41122</c:v>
                </c:pt>
                <c:pt idx="214">
                  <c:v>41123</c:v>
                </c:pt>
                <c:pt idx="215">
                  <c:v>41124</c:v>
                </c:pt>
                <c:pt idx="216">
                  <c:v>41125</c:v>
                </c:pt>
                <c:pt idx="217">
                  <c:v>41126</c:v>
                </c:pt>
                <c:pt idx="218">
                  <c:v>41127</c:v>
                </c:pt>
                <c:pt idx="219">
                  <c:v>41128</c:v>
                </c:pt>
                <c:pt idx="220">
                  <c:v>41129</c:v>
                </c:pt>
                <c:pt idx="221">
                  <c:v>41130</c:v>
                </c:pt>
                <c:pt idx="222">
                  <c:v>41131</c:v>
                </c:pt>
                <c:pt idx="223">
                  <c:v>41132</c:v>
                </c:pt>
                <c:pt idx="224">
                  <c:v>41133</c:v>
                </c:pt>
                <c:pt idx="225">
                  <c:v>41134</c:v>
                </c:pt>
                <c:pt idx="226">
                  <c:v>41135</c:v>
                </c:pt>
                <c:pt idx="227">
                  <c:v>41136</c:v>
                </c:pt>
                <c:pt idx="228">
                  <c:v>41137</c:v>
                </c:pt>
                <c:pt idx="229">
                  <c:v>41138</c:v>
                </c:pt>
                <c:pt idx="230">
                  <c:v>41139</c:v>
                </c:pt>
                <c:pt idx="231">
                  <c:v>41140</c:v>
                </c:pt>
                <c:pt idx="232">
                  <c:v>41141</c:v>
                </c:pt>
                <c:pt idx="233">
                  <c:v>41142</c:v>
                </c:pt>
                <c:pt idx="234">
                  <c:v>41143</c:v>
                </c:pt>
                <c:pt idx="235">
                  <c:v>41144</c:v>
                </c:pt>
                <c:pt idx="236">
                  <c:v>41145</c:v>
                </c:pt>
                <c:pt idx="237">
                  <c:v>41146</c:v>
                </c:pt>
                <c:pt idx="238">
                  <c:v>41147</c:v>
                </c:pt>
                <c:pt idx="239">
                  <c:v>41148</c:v>
                </c:pt>
                <c:pt idx="240">
                  <c:v>41149</c:v>
                </c:pt>
                <c:pt idx="241">
                  <c:v>41150</c:v>
                </c:pt>
                <c:pt idx="242">
                  <c:v>41151</c:v>
                </c:pt>
                <c:pt idx="243">
                  <c:v>41152</c:v>
                </c:pt>
                <c:pt idx="244">
                  <c:v>41153</c:v>
                </c:pt>
                <c:pt idx="245">
                  <c:v>41154</c:v>
                </c:pt>
                <c:pt idx="246">
                  <c:v>41155</c:v>
                </c:pt>
                <c:pt idx="247">
                  <c:v>41156</c:v>
                </c:pt>
                <c:pt idx="248">
                  <c:v>41157</c:v>
                </c:pt>
                <c:pt idx="249">
                  <c:v>41158</c:v>
                </c:pt>
                <c:pt idx="250">
                  <c:v>41159</c:v>
                </c:pt>
                <c:pt idx="251">
                  <c:v>41160</c:v>
                </c:pt>
                <c:pt idx="252">
                  <c:v>41161</c:v>
                </c:pt>
                <c:pt idx="253">
                  <c:v>41162</c:v>
                </c:pt>
                <c:pt idx="254">
                  <c:v>41163</c:v>
                </c:pt>
                <c:pt idx="255">
                  <c:v>41164</c:v>
                </c:pt>
                <c:pt idx="256">
                  <c:v>41165</c:v>
                </c:pt>
                <c:pt idx="257">
                  <c:v>41166</c:v>
                </c:pt>
                <c:pt idx="258">
                  <c:v>41167</c:v>
                </c:pt>
                <c:pt idx="259">
                  <c:v>41168</c:v>
                </c:pt>
                <c:pt idx="260">
                  <c:v>41169</c:v>
                </c:pt>
                <c:pt idx="261">
                  <c:v>41170</c:v>
                </c:pt>
                <c:pt idx="262">
                  <c:v>41171</c:v>
                </c:pt>
                <c:pt idx="263">
                  <c:v>41172</c:v>
                </c:pt>
                <c:pt idx="264">
                  <c:v>41173</c:v>
                </c:pt>
                <c:pt idx="265">
                  <c:v>41174</c:v>
                </c:pt>
                <c:pt idx="266">
                  <c:v>41175</c:v>
                </c:pt>
                <c:pt idx="267">
                  <c:v>41176</c:v>
                </c:pt>
                <c:pt idx="268">
                  <c:v>41177</c:v>
                </c:pt>
                <c:pt idx="269">
                  <c:v>41178</c:v>
                </c:pt>
                <c:pt idx="270">
                  <c:v>41179</c:v>
                </c:pt>
                <c:pt idx="271">
                  <c:v>41180</c:v>
                </c:pt>
                <c:pt idx="272">
                  <c:v>41181</c:v>
                </c:pt>
                <c:pt idx="273">
                  <c:v>41182</c:v>
                </c:pt>
                <c:pt idx="274">
                  <c:v>41183</c:v>
                </c:pt>
                <c:pt idx="275">
                  <c:v>41184</c:v>
                </c:pt>
                <c:pt idx="276">
                  <c:v>41185</c:v>
                </c:pt>
                <c:pt idx="277">
                  <c:v>41186</c:v>
                </c:pt>
                <c:pt idx="278">
                  <c:v>41187</c:v>
                </c:pt>
                <c:pt idx="279">
                  <c:v>41188</c:v>
                </c:pt>
                <c:pt idx="280">
                  <c:v>41189</c:v>
                </c:pt>
                <c:pt idx="281">
                  <c:v>41190</c:v>
                </c:pt>
                <c:pt idx="282">
                  <c:v>41191</c:v>
                </c:pt>
                <c:pt idx="283">
                  <c:v>41192</c:v>
                </c:pt>
                <c:pt idx="284">
                  <c:v>41193</c:v>
                </c:pt>
                <c:pt idx="285">
                  <c:v>41194</c:v>
                </c:pt>
                <c:pt idx="286">
                  <c:v>41195</c:v>
                </c:pt>
                <c:pt idx="287">
                  <c:v>41196</c:v>
                </c:pt>
                <c:pt idx="288">
                  <c:v>41197</c:v>
                </c:pt>
                <c:pt idx="289">
                  <c:v>41198</c:v>
                </c:pt>
                <c:pt idx="290">
                  <c:v>41199</c:v>
                </c:pt>
                <c:pt idx="291">
                  <c:v>41200</c:v>
                </c:pt>
                <c:pt idx="292">
                  <c:v>41201</c:v>
                </c:pt>
                <c:pt idx="293">
                  <c:v>41202</c:v>
                </c:pt>
                <c:pt idx="294">
                  <c:v>41203</c:v>
                </c:pt>
                <c:pt idx="295">
                  <c:v>41204</c:v>
                </c:pt>
                <c:pt idx="296">
                  <c:v>41205</c:v>
                </c:pt>
                <c:pt idx="297">
                  <c:v>41206</c:v>
                </c:pt>
                <c:pt idx="298">
                  <c:v>41207</c:v>
                </c:pt>
                <c:pt idx="299">
                  <c:v>41208</c:v>
                </c:pt>
                <c:pt idx="300">
                  <c:v>41209</c:v>
                </c:pt>
                <c:pt idx="301">
                  <c:v>41210</c:v>
                </c:pt>
                <c:pt idx="302">
                  <c:v>41211</c:v>
                </c:pt>
                <c:pt idx="303">
                  <c:v>41212</c:v>
                </c:pt>
                <c:pt idx="304">
                  <c:v>41213</c:v>
                </c:pt>
                <c:pt idx="305">
                  <c:v>41214</c:v>
                </c:pt>
                <c:pt idx="306">
                  <c:v>41215</c:v>
                </c:pt>
                <c:pt idx="307">
                  <c:v>41216</c:v>
                </c:pt>
                <c:pt idx="308">
                  <c:v>41217</c:v>
                </c:pt>
                <c:pt idx="309">
                  <c:v>41218</c:v>
                </c:pt>
                <c:pt idx="310">
                  <c:v>41219</c:v>
                </c:pt>
                <c:pt idx="311">
                  <c:v>41220</c:v>
                </c:pt>
                <c:pt idx="312">
                  <c:v>41221</c:v>
                </c:pt>
                <c:pt idx="313">
                  <c:v>41222</c:v>
                </c:pt>
                <c:pt idx="314">
                  <c:v>41223</c:v>
                </c:pt>
                <c:pt idx="315">
                  <c:v>41224</c:v>
                </c:pt>
                <c:pt idx="316">
                  <c:v>41225</c:v>
                </c:pt>
                <c:pt idx="317">
                  <c:v>41226</c:v>
                </c:pt>
                <c:pt idx="318">
                  <c:v>41227</c:v>
                </c:pt>
                <c:pt idx="319">
                  <c:v>41228</c:v>
                </c:pt>
                <c:pt idx="320">
                  <c:v>41229</c:v>
                </c:pt>
                <c:pt idx="321">
                  <c:v>41230</c:v>
                </c:pt>
                <c:pt idx="322">
                  <c:v>41231</c:v>
                </c:pt>
                <c:pt idx="323">
                  <c:v>41232</c:v>
                </c:pt>
                <c:pt idx="324">
                  <c:v>41233</c:v>
                </c:pt>
                <c:pt idx="325">
                  <c:v>41234</c:v>
                </c:pt>
                <c:pt idx="326">
                  <c:v>41235</c:v>
                </c:pt>
                <c:pt idx="327">
                  <c:v>41236</c:v>
                </c:pt>
                <c:pt idx="328">
                  <c:v>41237</c:v>
                </c:pt>
                <c:pt idx="329">
                  <c:v>41238</c:v>
                </c:pt>
                <c:pt idx="330">
                  <c:v>41239</c:v>
                </c:pt>
                <c:pt idx="331">
                  <c:v>41240</c:v>
                </c:pt>
                <c:pt idx="332">
                  <c:v>41241</c:v>
                </c:pt>
                <c:pt idx="333">
                  <c:v>41242</c:v>
                </c:pt>
                <c:pt idx="334">
                  <c:v>41243</c:v>
                </c:pt>
                <c:pt idx="335">
                  <c:v>41244</c:v>
                </c:pt>
                <c:pt idx="336">
                  <c:v>41245</c:v>
                </c:pt>
                <c:pt idx="337">
                  <c:v>41246</c:v>
                </c:pt>
                <c:pt idx="338">
                  <c:v>41247</c:v>
                </c:pt>
                <c:pt idx="339">
                  <c:v>41248</c:v>
                </c:pt>
                <c:pt idx="340">
                  <c:v>41249</c:v>
                </c:pt>
                <c:pt idx="341">
                  <c:v>41250</c:v>
                </c:pt>
                <c:pt idx="342">
                  <c:v>41251</c:v>
                </c:pt>
                <c:pt idx="343">
                  <c:v>41252</c:v>
                </c:pt>
                <c:pt idx="344">
                  <c:v>41253</c:v>
                </c:pt>
                <c:pt idx="345">
                  <c:v>41254</c:v>
                </c:pt>
                <c:pt idx="346">
                  <c:v>41255</c:v>
                </c:pt>
                <c:pt idx="347">
                  <c:v>41256</c:v>
                </c:pt>
                <c:pt idx="348">
                  <c:v>41257</c:v>
                </c:pt>
                <c:pt idx="349">
                  <c:v>41258</c:v>
                </c:pt>
                <c:pt idx="350">
                  <c:v>41259</c:v>
                </c:pt>
                <c:pt idx="351">
                  <c:v>41260</c:v>
                </c:pt>
                <c:pt idx="352">
                  <c:v>41261</c:v>
                </c:pt>
                <c:pt idx="353">
                  <c:v>41262</c:v>
                </c:pt>
                <c:pt idx="354">
                  <c:v>41263</c:v>
                </c:pt>
                <c:pt idx="355">
                  <c:v>41264</c:v>
                </c:pt>
                <c:pt idx="356">
                  <c:v>41265</c:v>
                </c:pt>
                <c:pt idx="357">
                  <c:v>41266</c:v>
                </c:pt>
                <c:pt idx="358">
                  <c:v>41267</c:v>
                </c:pt>
                <c:pt idx="359">
                  <c:v>41268</c:v>
                </c:pt>
                <c:pt idx="360">
                  <c:v>41269</c:v>
                </c:pt>
                <c:pt idx="361">
                  <c:v>41270</c:v>
                </c:pt>
                <c:pt idx="362">
                  <c:v>41271</c:v>
                </c:pt>
                <c:pt idx="363">
                  <c:v>41272</c:v>
                </c:pt>
                <c:pt idx="364">
                  <c:v>41273</c:v>
                </c:pt>
                <c:pt idx="365">
                  <c:v>41274</c:v>
                </c:pt>
              </c:numCache>
            </c:numRef>
          </c:cat>
          <c:val>
            <c:numRef>
              <c:f>Víz!$L$8:$L$372</c:f>
              <c:numCache>
                <c:formatCode>#,##0</c:formatCode>
                <c:ptCount val="365"/>
                <c:pt idx="0">
                  <c:v>362</c:v>
                </c:pt>
                <c:pt idx="1">
                  <c:v>264</c:v>
                </c:pt>
                <c:pt idx="2">
                  <c:v>387</c:v>
                </c:pt>
                <c:pt idx="3">
                  <c:v>343</c:v>
                </c:pt>
                <c:pt idx="4">
                  <c:v>430</c:v>
                </c:pt>
                <c:pt idx="5">
                  <c:v>240</c:v>
                </c:pt>
                <c:pt idx="6">
                  <c:v>264</c:v>
                </c:pt>
                <c:pt idx="7">
                  <c:v>218</c:v>
                </c:pt>
                <c:pt idx="8">
                  <c:v>229</c:v>
                </c:pt>
                <c:pt idx="9">
                  <c:v>253</c:v>
                </c:pt>
                <c:pt idx="10">
                  <c:v>308</c:v>
                </c:pt>
                <c:pt idx="11">
                  <c:v>275</c:v>
                </c:pt>
                <c:pt idx="12">
                  <c:v>230</c:v>
                </c:pt>
                <c:pt idx="13">
                  <c:v>192</c:v>
                </c:pt>
                <c:pt idx="14">
                  <c:v>148</c:v>
                </c:pt>
                <c:pt idx="15">
                  <c:v>241</c:v>
                </c:pt>
                <c:pt idx="16">
                  <c:v>241</c:v>
                </c:pt>
                <c:pt idx="17">
                  <c:v>234</c:v>
                </c:pt>
                <c:pt idx="18">
                  <c:v>230</c:v>
                </c:pt>
                <c:pt idx="19">
                  <c:v>268</c:v>
                </c:pt>
                <c:pt idx="20">
                  <c:v>141</c:v>
                </c:pt>
                <c:pt idx="21">
                  <c:v>171</c:v>
                </c:pt>
                <c:pt idx="22">
                  <c:v>339</c:v>
                </c:pt>
                <c:pt idx="23">
                  <c:v>241</c:v>
                </c:pt>
                <c:pt idx="24">
                  <c:v>196</c:v>
                </c:pt>
                <c:pt idx="25">
                  <c:v>221</c:v>
                </c:pt>
                <c:pt idx="26">
                  <c:v>205</c:v>
                </c:pt>
                <c:pt idx="27">
                  <c:v>231</c:v>
                </c:pt>
                <c:pt idx="28">
                  <c:v>206</c:v>
                </c:pt>
                <c:pt idx="29">
                  <c:v>167</c:v>
                </c:pt>
                <c:pt idx="30">
                  <c:v>221</c:v>
                </c:pt>
                <c:pt idx="31">
                  <c:v>213</c:v>
                </c:pt>
                <c:pt idx="32">
                  <c:v>227</c:v>
                </c:pt>
                <c:pt idx="33">
                  <c:v>213</c:v>
                </c:pt>
                <c:pt idx="34">
                  <c:v>331</c:v>
                </c:pt>
                <c:pt idx="35">
                  <c:v>115</c:v>
                </c:pt>
                <c:pt idx="36">
                  <c:v>275</c:v>
                </c:pt>
                <c:pt idx="37">
                  <c:v>205</c:v>
                </c:pt>
                <c:pt idx="38">
                  <c:v>261</c:v>
                </c:pt>
                <c:pt idx="39">
                  <c:v>203</c:v>
                </c:pt>
                <c:pt idx="40">
                  <c:v>117</c:v>
                </c:pt>
                <c:pt idx="41">
                  <c:v>300</c:v>
                </c:pt>
                <c:pt idx="42">
                  <c:v>165</c:v>
                </c:pt>
                <c:pt idx="43">
                  <c:v>169</c:v>
                </c:pt>
                <c:pt idx="44">
                  <c:v>265</c:v>
                </c:pt>
                <c:pt idx="45">
                  <c:v>265</c:v>
                </c:pt>
                <c:pt idx="46">
                  <c:v>280</c:v>
                </c:pt>
                <c:pt idx="47">
                  <c:v>211</c:v>
                </c:pt>
                <c:pt idx="48">
                  <c:v>243</c:v>
                </c:pt>
                <c:pt idx="49">
                  <c:v>179</c:v>
                </c:pt>
                <c:pt idx="50">
                  <c:v>225</c:v>
                </c:pt>
                <c:pt idx="51">
                  <c:v>268</c:v>
                </c:pt>
                <c:pt idx="52">
                  <c:v>260</c:v>
                </c:pt>
                <c:pt idx="53">
                  <c:v>214</c:v>
                </c:pt>
                <c:pt idx="54">
                  <c:v>259</c:v>
                </c:pt>
                <c:pt idx="55">
                  <c:v>233</c:v>
                </c:pt>
                <c:pt idx="56">
                  <c:v>164</c:v>
                </c:pt>
                <c:pt idx="57">
                  <c:v>209</c:v>
                </c:pt>
                <c:pt idx="58">
                  <c:v>223</c:v>
                </c:pt>
                <c:pt idx="59">
                  <c:v>235</c:v>
                </c:pt>
                <c:pt idx="60">
                  <c:v>198</c:v>
                </c:pt>
                <c:pt idx="61">
                  <c:v>219</c:v>
                </c:pt>
                <c:pt idx="62">
                  <c:v>195</c:v>
                </c:pt>
                <c:pt idx="63">
                  <c:v>175</c:v>
                </c:pt>
                <c:pt idx="64">
                  <c:v>169</c:v>
                </c:pt>
                <c:pt idx="65">
                  <c:v>192</c:v>
                </c:pt>
                <c:pt idx="66">
                  <c:v>202</c:v>
                </c:pt>
                <c:pt idx="67">
                  <c:v>231</c:v>
                </c:pt>
                <c:pt idx="68">
                  <c:v>276</c:v>
                </c:pt>
                <c:pt idx="69">
                  <c:v>201</c:v>
                </c:pt>
                <c:pt idx="70">
                  <c:v>192</c:v>
                </c:pt>
                <c:pt idx="71">
                  <c:v>163</c:v>
                </c:pt>
                <c:pt idx="72">
                  <c:v>224</c:v>
                </c:pt>
                <c:pt idx="73">
                  <c:v>187</c:v>
                </c:pt>
                <c:pt idx="74">
                  <c:v>151</c:v>
                </c:pt>
                <c:pt idx="75">
                  <c:v>279</c:v>
                </c:pt>
                <c:pt idx="76">
                  <c:v>177</c:v>
                </c:pt>
                <c:pt idx="77">
                  <c:v>186</c:v>
                </c:pt>
                <c:pt idx="78">
                  <c:v>152</c:v>
                </c:pt>
                <c:pt idx="79">
                  <c:v>211</c:v>
                </c:pt>
                <c:pt idx="80">
                  <c:v>205</c:v>
                </c:pt>
                <c:pt idx="81">
                  <c:v>203</c:v>
                </c:pt>
                <c:pt idx="82">
                  <c:v>182</c:v>
                </c:pt>
                <c:pt idx="83">
                  <c:v>173</c:v>
                </c:pt>
                <c:pt idx="84">
                  <c:v>158</c:v>
                </c:pt>
                <c:pt idx="85">
                  <c:v>149</c:v>
                </c:pt>
                <c:pt idx="86">
                  <c:v>172</c:v>
                </c:pt>
                <c:pt idx="87">
                  <c:v>201</c:v>
                </c:pt>
                <c:pt idx="88">
                  <c:v>185</c:v>
                </c:pt>
                <c:pt idx="89">
                  <c:v>177</c:v>
                </c:pt>
                <c:pt idx="90">
                  <c:v>176</c:v>
                </c:pt>
                <c:pt idx="91">
                  <c:v>145</c:v>
                </c:pt>
                <c:pt idx="92">
                  <c:v>166</c:v>
                </c:pt>
                <c:pt idx="93">
                  <c:v>221</c:v>
                </c:pt>
                <c:pt idx="94">
                  <c:v>193</c:v>
                </c:pt>
                <c:pt idx="95">
                  <c:v>176</c:v>
                </c:pt>
                <c:pt idx="96">
                  <c:v>158</c:v>
                </c:pt>
                <c:pt idx="97">
                  <c:v>199</c:v>
                </c:pt>
                <c:pt idx="98">
                  <c:v>131</c:v>
                </c:pt>
                <c:pt idx="99">
                  <c:v>159</c:v>
                </c:pt>
                <c:pt idx="100">
                  <c:v>159</c:v>
                </c:pt>
                <c:pt idx="101">
                  <c:v>112</c:v>
                </c:pt>
                <c:pt idx="102">
                  <c:v>201</c:v>
                </c:pt>
                <c:pt idx="103">
                  <c:v>301</c:v>
                </c:pt>
                <c:pt idx="104">
                  <c:v>176</c:v>
                </c:pt>
                <c:pt idx="105">
                  <c:v>124</c:v>
                </c:pt>
                <c:pt idx="106">
                  <c:v>156</c:v>
                </c:pt>
                <c:pt idx="107">
                  <c:v>165</c:v>
                </c:pt>
                <c:pt idx="108">
                  <c:v>193</c:v>
                </c:pt>
                <c:pt idx="109">
                  <c:v>201</c:v>
                </c:pt>
                <c:pt idx="110">
                  <c:v>196</c:v>
                </c:pt>
                <c:pt idx="111">
                  <c:v>170</c:v>
                </c:pt>
                <c:pt idx="112">
                  <c:v>170</c:v>
                </c:pt>
                <c:pt idx="113">
                  <c:v>185</c:v>
                </c:pt>
                <c:pt idx="114">
                  <c:v>154</c:v>
                </c:pt>
                <c:pt idx="115">
                  <c:v>162</c:v>
                </c:pt>
                <c:pt idx="116">
                  <c:v>172</c:v>
                </c:pt>
                <c:pt idx="117">
                  <c:v>185</c:v>
                </c:pt>
                <c:pt idx="118">
                  <c:v>168</c:v>
                </c:pt>
                <c:pt idx="119">
                  <c:v>153</c:v>
                </c:pt>
                <c:pt idx="120">
                  <c:v>136</c:v>
                </c:pt>
                <c:pt idx="121">
                  <c:v>178</c:v>
                </c:pt>
                <c:pt idx="122">
                  <c:v>151</c:v>
                </c:pt>
                <c:pt idx="123">
                  <c:v>196</c:v>
                </c:pt>
                <c:pt idx="124">
                  <c:v>136</c:v>
                </c:pt>
                <c:pt idx="125">
                  <c:v>158</c:v>
                </c:pt>
                <c:pt idx="126">
                  <c:v>105</c:v>
                </c:pt>
                <c:pt idx="127">
                  <c:v>124</c:v>
                </c:pt>
                <c:pt idx="128">
                  <c:v>175</c:v>
                </c:pt>
                <c:pt idx="129">
                  <c:v>217</c:v>
                </c:pt>
                <c:pt idx="130">
                  <c:v>214</c:v>
                </c:pt>
                <c:pt idx="131">
                  <c:v>196</c:v>
                </c:pt>
                <c:pt idx="132">
                  <c:v>175</c:v>
                </c:pt>
                <c:pt idx="133">
                  <c:v>184</c:v>
                </c:pt>
                <c:pt idx="134">
                  <c:v>131</c:v>
                </c:pt>
                <c:pt idx="135">
                  <c:v>208</c:v>
                </c:pt>
                <c:pt idx="136">
                  <c:v>180</c:v>
                </c:pt>
                <c:pt idx="137">
                  <c:v>207</c:v>
                </c:pt>
                <c:pt idx="138">
                  <c:v>168</c:v>
                </c:pt>
                <c:pt idx="139">
                  <c:v>140</c:v>
                </c:pt>
                <c:pt idx="140">
                  <c:v>141</c:v>
                </c:pt>
                <c:pt idx="141">
                  <c:v>179</c:v>
                </c:pt>
                <c:pt idx="142">
                  <c:v>168</c:v>
                </c:pt>
                <c:pt idx="143">
                  <c:v>140</c:v>
                </c:pt>
                <c:pt idx="144">
                  <c:v>259</c:v>
                </c:pt>
                <c:pt idx="145">
                  <c:v>195</c:v>
                </c:pt>
                <c:pt idx="146">
                  <c:v>198</c:v>
                </c:pt>
                <c:pt idx="147">
                  <c:v>115</c:v>
                </c:pt>
                <c:pt idx="148">
                  <c:v>96</c:v>
                </c:pt>
                <c:pt idx="149">
                  <c:v>178</c:v>
                </c:pt>
                <c:pt idx="150">
                  <c:v>158</c:v>
                </c:pt>
                <c:pt idx="151">
                  <c:v>180</c:v>
                </c:pt>
                <c:pt idx="152">
                  <c:v>191</c:v>
                </c:pt>
                <c:pt idx="153">
                  <c:v>157</c:v>
                </c:pt>
                <c:pt idx="154">
                  <c:v>133</c:v>
                </c:pt>
                <c:pt idx="155">
                  <c:v>123</c:v>
                </c:pt>
                <c:pt idx="156">
                  <c:v>192</c:v>
                </c:pt>
                <c:pt idx="157">
                  <c:v>184</c:v>
                </c:pt>
                <c:pt idx="158">
                  <c:v>222</c:v>
                </c:pt>
                <c:pt idx="159">
                  <c:v>170</c:v>
                </c:pt>
                <c:pt idx="160">
                  <c:v>153</c:v>
                </c:pt>
                <c:pt idx="161">
                  <c:v>144</c:v>
                </c:pt>
                <c:pt idx="162">
                  <c:v>157</c:v>
                </c:pt>
                <c:pt idx="163">
                  <c:v>216</c:v>
                </c:pt>
                <c:pt idx="164">
                  <c:v>165</c:v>
                </c:pt>
                <c:pt idx="165">
                  <c:v>211</c:v>
                </c:pt>
                <c:pt idx="166">
                  <c:v>218</c:v>
                </c:pt>
                <c:pt idx="167">
                  <c:v>182</c:v>
                </c:pt>
                <c:pt idx="168">
                  <c:v>153</c:v>
                </c:pt>
                <c:pt idx="169">
                  <c:v>189</c:v>
                </c:pt>
                <c:pt idx="170">
                  <c:v>244</c:v>
                </c:pt>
                <c:pt idx="171">
                  <c:v>195</c:v>
                </c:pt>
                <c:pt idx="172">
                  <c:v>214</c:v>
                </c:pt>
                <c:pt idx="173">
                  <c:v>196</c:v>
                </c:pt>
                <c:pt idx="174">
                  <c:v>196</c:v>
                </c:pt>
                <c:pt idx="175">
                  <c:v>162</c:v>
                </c:pt>
                <c:pt idx="176">
                  <c:v>198</c:v>
                </c:pt>
                <c:pt idx="177">
                  <c:v>241</c:v>
                </c:pt>
                <c:pt idx="178">
                  <c:v>225</c:v>
                </c:pt>
                <c:pt idx="179">
                  <c:v>222</c:v>
                </c:pt>
                <c:pt idx="180">
                  <c:v>177</c:v>
                </c:pt>
                <c:pt idx="181">
                  <c:v>219</c:v>
                </c:pt>
                <c:pt idx="182">
                  <c:v>238</c:v>
                </c:pt>
                <c:pt idx="183">
                  <c:v>223</c:v>
                </c:pt>
                <c:pt idx="184">
                  <c:v>222</c:v>
                </c:pt>
                <c:pt idx="185">
                  <c:v>227</c:v>
                </c:pt>
                <c:pt idx="186">
                  <c:v>228</c:v>
                </c:pt>
                <c:pt idx="187">
                  <c:v>216</c:v>
                </c:pt>
                <c:pt idx="188">
                  <c:v>172</c:v>
                </c:pt>
                <c:pt idx="189">
                  <c:v>198</c:v>
                </c:pt>
                <c:pt idx="190">
                  <c:v>187</c:v>
                </c:pt>
                <c:pt idx="191">
                  <c:v>234</c:v>
                </c:pt>
                <c:pt idx="192">
                  <c:v>249</c:v>
                </c:pt>
                <c:pt idx="193">
                  <c:v>329</c:v>
                </c:pt>
                <c:pt idx="194">
                  <c:v>212</c:v>
                </c:pt>
                <c:pt idx="195">
                  <c:v>285</c:v>
                </c:pt>
                <c:pt idx="196">
                  <c:v>215</c:v>
                </c:pt>
                <c:pt idx="197">
                  <c:v>176</c:v>
                </c:pt>
                <c:pt idx="198">
                  <c:v>184</c:v>
                </c:pt>
                <c:pt idx="199">
                  <c:v>244</c:v>
                </c:pt>
                <c:pt idx="200">
                  <c:v>175</c:v>
                </c:pt>
                <c:pt idx="201">
                  <c:v>192</c:v>
                </c:pt>
                <c:pt idx="202">
                  <c:v>173</c:v>
                </c:pt>
                <c:pt idx="203">
                  <c:v>30</c:v>
                </c:pt>
                <c:pt idx="204">
                  <c:v>265</c:v>
                </c:pt>
                <c:pt idx="205">
                  <c:v>183</c:v>
                </c:pt>
                <c:pt idx="206">
                  <c:v>172</c:v>
                </c:pt>
                <c:pt idx="207">
                  <c:v>265</c:v>
                </c:pt>
                <c:pt idx="208">
                  <c:v>180</c:v>
                </c:pt>
                <c:pt idx="209">
                  <c:v>182</c:v>
                </c:pt>
                <c:pt idx="210">
                  <c:v>136</c:v>
                </c:pt>
                <c:pt idx="211">
                  <c:v>183</c:v>
                </c:pt>
                <c:pt idx="212">
                  <c:v>204</c:v>
                </c:pt>
                <c:pt idx="213">
                  <c:v>202</c:v>
                </c:pt>
                <c:pt idx="214">
                  <c:v>181</c:v>
                </c:pt>
                <c:pt idx="215">
                  <c:v>205</c:v>
                </c:pt>
                <c:pt idx="216">
                  <c:v>172</c:v>
                </c:pt>
                <c:pt idx="217">
                  <c:v>148</c:v>
                </c:pt>
                <c:pt idx="218">
                  <c:v>190</c:v>
                </c:pt>
                <c:pt idx="219">
                  <c:v>165</c:v>
                </c:pt>
                <c:pt idx="220">
                  <c:v>165</c:v>
                </c:pt>
                <c:pt idx="221">
                  <c:v>209</c:v>
                </c:pt>
                <c:pt idx="222">
                  <c:v>195</c:v>
                </c:pt>
                <c:pt idx="223">
                  <c:v>171</c:v>
                </c:pt>
                <c:pt idx="224">
                  <c:v>132</c:v>
                </c:pt>
                <c:pt idx="225">
                  <c:v>132</c:v>
                </c:pt>
                <c:pt idx="226">
                  <c:v>187</c:v>
                </c:pt>
                <c:pt idx="227">
                  <c:v>194</c:v>
                </c:pt>
                <c:pt idx="228">
                  <c:v>206</c:v>
                </c:pt>
                <c:pt idx="229">
                  <c:v>205</c:v>
                </c:pt>
                <c:pt idx="230">
                  <c:v>143</c:v>
                </c:pt>
                <c:pt idx="231">
                  <c:v>255</c:v>
                </c:pt>
                <c:pt idx="232">
                  <c:v>120</c:v>
                </c:pt>
                <c:pt idx="233">
                  <c:v>169</c:v>
                </c:pt>
                <c:pt idx="234">
                  <c:v>213</c:v>
                </c:pt>
                <c:pt idx="235">
                  <c:v>197</c:v>
                </c:pt>
                <c:pt idx="236">
                  <c:v>214</c:v>
                </c:pt>
                <c:pt idx="237">
                  <c:v>166</c:v>
                </c:pt>
                <c:pt idx="238">
                  <c:v>175</c:v>
                </c:pt>
                <c:pt idx="239">
                  <c:v>134</c:v>
                </c:pt>
                <c:pt idx="240">
                  <c:v>163</c:v>
                </c:pt>
                <c:pt idx="241">
                  <c:v>236</c:v>
                </c:pt>
                <c:pt idx="242">
                  <c:v>187</c:v>
                </c:pt>
                <c:pt idx="243">
                  <c:v>184</c:v>
                </c:pt>
                <c:pt idx="244">
                  <c:v>183</c:v>
                </c:pt>
                <c:pt idx="245">
                  <c:v>138</c:v>
                </c:pt>
                <c:pt idx="246">
                  <c:v>177</c:v>
                </c:pt>
                <c:pt idx="247">
                  <c:v>176</c:v>
                </c:pt>
                <c:pt idx="248">
                  <c:v>189</c:v>
                </c:pt>
                <c:pt idx="249">
                  <c:v>193</c:v>
                </c:pt>
                <c:pt idx="250">
                  <c:v>222</c:v>
                </c:pt>
                <c:pt idx="251">
                  <c:v>180</c:v>
                </c:pt>
                <c:pt idx="252">
                  <c:v>124</c:v>
                </c:pt>
                <c:pt idx="253">
                  <c:v>149</c:v>
                </c:pt>
                <c:pt idx="254">
                  <c:v>220</c:v>
                </c:pt>
                <c:pt idx="255">
                  <c:v>189</c:v>
                </c:pt>
                <c:pt idx="256">
                  <c:v>301</c:v>
                </c:pt>
                <c:pt idx="257">
                  <c:v>196</c:v>
                </c:pt>
                <c:pt idx="258">
                  <c:v>186</c:v>
                </c:pt>
                <c:pt idx="259">
                  <c:v>164</c:v>
                </c:pt>
                <c:pt idx="260">
                  <c:v>176</c:v>
                </c:pt>
                <c:pt idx="261">
                  <c:v>192</c:v>
                </c:pt>
                <c:pt idx="262">
                  <c:v>188</c:v>
                </c:pt>
                <c:pt idx="263">
                  <c:v>184</c:v>
                </c:pt>
                <c:pt idx="264">
                  <c:v>195</c:v>
                </c:pt>
                <c:pt idx="265">
                  <c:v>190</c:v>
                </c:pt>
                <c:pt idx="266">
                  <c:v>180</c:v>
                </c:pt>
                <c:pt idx="267">
                  <c:v>122</c:v>
                </c:pt>
                <c:pt idx="268">
                  <c:v>229</c:v>
                </c:pt>
                <c:pt idx="269">
                  <c:v>155</c:v>
                </c:pt>
                <c:pt idx="270">
                  <c:v>183</c:v>
                </c:pt>
                <c:pt idx="271">
                  <c:v>183</c:v>
                </c:pt>
                <c:pt idx="272">
                  <c:v>181</c:v>
                </c:pt>
                <c:pt idx="273">
                  <c:v>162</c:v>
                </c:pt>
                <c:pt idx="274">
                  <c:v>166</c:v>
                </c:pt>
                <c:pt idx="275">
                  <c:v>189</c:v>
                </c:pt>
                <c:pt idx="276">
                  <c:v>155</c:v>
                </c:pt>
                <c:pt idx="277">
                  <c:v>217</c:v>
                </c:pt>
                <c:pt idx="278">
                  <c:v>189</c:v>
                </c:pt>
                <c:pt idx="279">
                  <c:v>176</c:v>
                </c:pt>
                <c:pt idx="280">
                  <c:v>117</c:v>
                </c:pt>
                <c:pt idx="281">
                  <c:v>229</c:v>
                </c:pt>
                <c:pt idx="282">
                  <c:v>198</c:v>
                </c:pt>
                <c:pt idx="283">
                  <c:v>172</c:v>
                </c:pt>
                <c:pt idx="284">
                  <c:v>206</c:v>
                </c:pt>
                <c:pt idx="285">
                  <c:v>196</c:v>
                </c:pt>
                <c:pt idx="286">
                  <c:v>164</c:v>
                </c:pt>
                <c:pt idx="287">
                  <c:v>207</c:v>
                </c:pt>
                <c:pt idx="288">
                  <c:v>180</c:v>
                </c:pt>
                <c:pt idx="289">
                  <c:v>173</c:v>
                </c:pt>
                <c:pt idx="290">
                  <c:v>192</c:v>
                </c:pt>
                <c:pt idx="291">
                  <c:v>195</c:v>
                </c:pt>
                <c:pt idx="292">
                  <c:v>204</c:v>
                </c:pt>
                <c:pt idx="293">
                  <c:v>194</c:v>
                </c:pt>
                <c:pt idx="294">
                  <c:v>149</c:v>
                </c:pt>
                <c:pt idx="295">
                  <c:v>122</c:v>
                </c:pt>
                <c:pt idx="296">
                  <c:v>193</c:v>
                </c:pt>
                <c:pt idx="297">
                  <c:v>275</c:v>
                </c:pt>
                <c:pt idx="298">
                  <c:v>188</c:v>
                </c:pt>
                <c:pt idx="299">
                  <c:v>189</c:v>
                </c:pt>
                <c:pt idx="300">
                  <c:v>161</c:v>
                </c:pt>
                <c:pt idx="301">
                  <c:v>110</c:v>
                </c:pt>
                <c:pt idx="302">
                  <c:v>143</c:v>
                </c:pt>
                <c:pt idx="303">
                  <c:v>239</c:v>
                </c:pt>
                <c:pt idx="304">
                  <c:v>150</c:v>
                </c:pt>
                <c:pt idx="305">
                  <c:v>173</c:v>
                </c:pt>
                <c:pt idx="306">
                  <c:v>137</c:v>
                </c:pt>
                <c:pt idx="307">
                  <c:v>129</c:v>
                </c:pt>
                <c:pt idx="308">
                  <c:v>150</c:v>
                </c:pt>
                <c:pt idx="309">
                  <c:v>135</c:v>
                </c:pt>
                <c:pt idx="310">
                  <c:v>188</c:v>
                </c:pt>
                <c:pt idx="311">
                  <c:v>107</c:v>
                </c:pt>
                <c:pt idx="312">
                  <c:v>239</c:v>
                </c:pt>
                <c:pt idx="313">
                  <c:v>197</c:v>
                </c:pt>
                <c:pt idx="314">
                  <c:v>159</c:v>
                </c:pt>
                <c:pt idx="315">
                  <c:v>197</c:v>
                </c:pt>
                <c:pt idx="316">
                  <c:v>148</c:v>
                </c:pt>
                <c:pt idx="317">
                  <c:v>168</c:v>
                </c:pt>
                <c:pt idx="318">
                  <c:v>187</c:v>
                </c:pt>
                <c:pt idx="319">
                  <c:v>275</c:v>
                </c:pt>
                <c:pt idx="320">
                  <c:v>200</c:v>
                </c:pt>
                <c:pt idx="321">
                  <c:v>209</c:v>
                </c:pt>
                <c:pt idx="322">
                  <c:v>188</c:v>
                </c:pt>
                <c:pt idx="323">
                  <c:v>160</c:v>
                </c:pt>
                <c:pt idx="324">
                  <c:v>235</c:v>
                </c:pt>
                <c:pt idx="325">
                  <c:v>237</c:v>
                </c:pt>
                <c:pt idx="326">
                  <c:v>219</c:v>
                </c:pt>
                <c:pt idx="327">
                  <c:v>264</c:v>
                </c:pt>
                <c:pt idx="328">
                  <c:v>200</c:v>
                </c:pt>
                <c:pt idx="329">
                  <c:v>216</c:v>
                </c:pt>
                <c:pt idx="330">
                  <c:v>171</c:v>
                </c:pt>
                <c:pt idx="331">
                  <c:v>230</c:v>
                </c:pt>
                <c:pt idx="332">
                  <c:v>217</c:v>
                </c:pt>
                <c:pt idx="333">
                  <c:v>207</c:v>
                </c:pt>
                <c:pt idx="334">
                  <c:v>222</c:v>
                </c:pt>
                <c:pt idx="335">
                  <c:v>274</c:v>
                </c:pt>
                <c:pt idx="336">
                  <c:v>221</c:v>
                </c:pt>
                <c:pt idx="337">
                  <c:v>182</c:v>
                </c:pt>
                <c:pt idx="338">
                  <c:v>258</c:v>
                </c:pt>
                <c:pt idx="339">
                  <c:v>259</c:v>
                </c:pt>
                <c:pt idx="340">
                  <c:v>242</c:v>
                </c:pt>
                <c:pt idx="341">
                  <c:v>327</c:v>
                </c:pt>
                <c:pt idx="342">
                  <c:v>191</c:v>
                </c:pt>
                <c:pt idx="343">
                  <c:v>340</c:v>
                </c:pt>
                <c:pt idx="344">
                  <c:v>163</c:v>
                </c:pt>
                <c:pt idx="345">
                  <c:v>186</c:v>
                </c:pt>
                <c:pt idx="346">
                  <c:v>323</c:v>
                </c:pt>
                <c:pt idx="347">
                  <c:v>272</c:v>
                </c:pt>
                <c:pt idx="348">
                  <c:v>258</c:v>
                </c:pt>
                <c:pt idx="349">
                  <c:v>222</c:v>
                </c:pt>
                <c:pt idx="350">
                  <c:v>218</c:v>
                </c:pt>
                <c:pt idx="351">
                  <c:v>234</c:v>
                </c:pt>
                <c:pt idx="352">
                  <c:v>239</c:v>
                </c:pt>
                <c:pt idx="353">
                  <c:v>296</c:v>
                </c:pt>
                <c:pt idx="354">
                  <c:v>261</c:v>
                </c:pt>
                <c:pt idx="355">
                  <c:v>351</c:v>
                </c:pt>
                <c:pt idx="356">
                  <c:v>264</c:v>
                </c:pt>
                <c:pt idx="357">
                  <c:v>208</c:v>
                </c:pt>
                <c:pt idx="358">
                  <c:v>210</c:v>
                </c:pt>
                <c:pt idx="359">
                  <c:v>153</c:v>
                </c:pt>
                <c:pt idx="360">
                  <c:v>277</c:v>
                </c:pt>
                <c:pt idx="361">
                  <c:v>260</c:v>
                </c:pt>
                <c:pt idx="362">
                  <c:v>222</c:v>
                </c:pt>
                <c:pt idx="363">
                  <c:v>186</c:v>
                </c:pt>
                <c:pt idx="364">
                  <c:v>214</c:v>
                </c:pt>
              </c:numCache>
            </c:numRef>
          </c:val>
        </c:ser>
        <c:shape val="box"/>
        <c:axId val="65368448"/>
        <c:axId val="65369984"/>
        <c:axId val="0"/>
      </c:bar3DChart>
      <c:dateAx>
        <c:axId val="65368448"/>
        <c:scaling>
          <c:orientation val="minMax"/>
        </c:scaling>
        <c:axPos val="b"/>
        <c:numFmt formatCode="yyyy/mm/dd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65369984"/>
        <c:crosses val="autoZero"/>
        <c:auto val="1"/>
        <c:lblOffset val="100"/>
        <c:baseTimeUnit val="days"/>
      </c:dateAx>
      <c:valAx>
        <c:axId val="65369984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653684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hu-H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Téglalap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Téglalap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Cím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9" name="Alcím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  <p:sp>
        <p:nvSpPr>
          <p:cNvPr id="28" name="Dátum helye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B83A6FC1-1E7D-4335-95B2-5107BF2D7069}" type="datetimeFigureOut">
              <a:rPr lang="hu-HU" smtClean="0"/>
              <a:pPr/>
              <a:t>2015.10.12.</a:t>
            </a:fld>
            <a:endParaRPr lang="hu-HU"/>
          </a:p>
        </p:txBody>
      </p:sp>
      <p:sp>
        <p:nvSpPr>
          <p:cNvPr id="17" name="Élőláb helye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hu-HU"/>
          </a:p>
        </p:txBody>
      </p:sp>
      <p:sp>
        <p:nvSpPr>
          <p:cNvPr id="29" name="Dia számának helye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E5C64B3-FA21-40C8-BCCE-CD7F92F13AD3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A6FC1-1E7D-4335-95B2-5107BF2D7069}" type="datetimeFigureOut">
              <a:rPr lang="hu-HU" smtClean="0"/>
              <a:pPr/>
              <a:t>2015.10.12.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C64B3-FA21-40C8-BCCE-CD7F92F13AD3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B83A6FC1-1E7D-4335-95B2-5107BF2D7069}" type="datetimeFigureOut">
              <a:rPr lang="hu-HU" smtClean="0"/>
              <a:pPr/>
              <a:t>2015.10.12.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hu-HU"/>
          </a:p>
        </p:txBody>
      </p:sp>
      <p:sp>
        <p:nvSpPr>
          <p:cNvPr id="7" name="Téglalap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églalap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églalap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6E5C64B3-FA21-40C8-BCCE-CD7F92F13AD3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A6FC1-1E7D-4335-95B2-5107BF2D7069}" type="datetimeFigureOut">
              <a:rPr lang="hu-HU" smtClean="0"/>
              <a:pPr/>
              <a:t>2015.10.12.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E5C64B3-FA21-40C8-BCCE-CD7F92F13AD3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8" name="Tartalom helye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7" name="Téglalap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églalap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églalap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2" name="Dátum helye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A6FC1-1E7D-4335-95B2-5107BF2D7069}" type="datetimeFigureOut">
              <a:rPr lang="hu-HU" smtClean="0"/>
              <a:pPr/>
              <a:t>2015.10.12.</a:t>
            </a:fld>
            <a:endParaRPr lang="hu-HU"/>
          </a:p>
        </p:txBody>
      </p:sp>
      <p:sp>
        <p:nvSpPr>
          <p:cNvPr id="13" name="Dia számának helye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6E5C64B3-FA21-40C8-BCCE-CD7F92F13AD3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4" name="Élőláb helye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9" name="Tartalom helye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11" name="Tartalom helye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8" name="Dátum helye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83A6FC1-1E7D-4335-95B2-5107BF2D7069}" type="datetimeFigureOut">
              <a:rPr lang="hu-HU" smtClean="0"/>
              <a:pPr/>
              <a:t>2015.10.12.</a:t>
            </a:fld>
            <a:endParaRPr lang="hu-HU"/>
          </a:p>
        </p:txBody>
      </p:sp>
      <p:sp>
        <p:nvSpPr>
          <p:cNvPr id="10" name="Dia számának helye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6E5C64B3-FA21-40C8-BCCE-CD7F92F13AD3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2" name="Élőláb helye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1" name="Tartalom helye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13" name="Tartalom helye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10" name="Dátum helye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83A6FC1-1E7D-4335-95B2-5107BF2D7069}" type="datetimeFigureOut">
              <a:rPr lang="hu-HU" smtClean="0"/>
              <a:pPr/>
              <a:t>2015.10.12.</a:t>
            </a:fld>
            <a:endParaRPr lang="hu-HU"/>
          </a:p>
        </p:txBody>
      </p:sp>
      <p:sp>
        <p:nvSpPr>
          <p:cNvPr id="12" name="Dia számának helye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6E5C64B3-FA21-40C8-BCCE-CD7F92F13AD3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4" name="Élőláb helye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hu-HU"/>
          </a:p>
        </p:txBody>
      </p:sp>
      <p:sp>
        <p:nvSpPr>
          <p:cNvPr id="16" name="Szöveg helye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15" name="Szöveg helye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A6FC1-1E7D-4335-95B2-5107BF2D7069}" type="datetimeFigureOut">
              <a:rPr lang="hu-HU" smtClean="0"/>
              <a:pPr/>
              <a:t>2015.10.12.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E5C64B3-FA21-40C8-BCCE-CD7F92F13AD3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A6FC1-1E7D-4335-95B2-5107BF2D7069}" type="datetimeFigureOut">
              <a:rPr lang="hu-HU" smtClean="0"/>
              <a:pPr/>
              <a:t>2015.10.12.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E5C64B3-FA21-40C8-BCCE-CD7F92F13AD3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A6FC1-1E7D-4335-95B2-5107BF2D7069}" type="datetimeFigureOut">
              <a:rPr lang="hu-HU" smtClean="0"/>
              <a:pPr/>
              <a:t>2015.10.12.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E5C64B3-FA21-40C8-BCCE-CD7F92F13AD3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9" name="Tartalom helye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8" name="Téglalap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églalap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Téglalap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1" name="Téglalap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átum helye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B83A6FC1-1E7D-4335-95B2-5107BF2D7069}" type="datetimeFigureOut">
              <a:rPr lang="hu-HU" smtClean="0"/>
              <a:pPr/>
              <a:t>2015.10.12.</a:t>
            </a:fld>
            <a:endParaRPr lang="hu-HU"/>
          </a:p>
        </p:txBody>
      </p:sp>
      <p:sp>
        <p:nvSpPr>
          <p:cNvPr id="13" name="Dia számának helye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6E5C64B3-FA21-40C8-BCCE-CD7F92F13AD3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4" name="Élőláb helye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u-HU" smtClean="0"/>
              <a:t>Kép beszúrásához kattintson az ikonra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ím helye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3" name="Szöveg helye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14" name="Dátum helye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83A6FC1-1E7D-4335-95B2-5107BF2D7069}" type="datetimeFigureOut">
              <a:rPr lang="hu-HU" smtClean="0"/>
              <a:pPr/>
              <a:t>2015.10.12.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hu-HU"/>
          </a:p>
        </p:txBody>
      </p:sp>
      <p:sp>
        <p:nvSpPr>
          <p:cNvPr id="7" name="Téglalap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églalap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églalap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Dia számának helye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6E5C64B3-FA21-40C8-BCCE-CD7F92F13AD3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8.xml"/><Relationship Id="rId4" Type="http://schemas.openxmlformats.org/officeDocument/2006/relationships/chart" Target="../charts/char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42910" y="285728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hu-HU" b="1" dirty="0" smtClean="0"/>
              <a:t>Közintézmények energetikai helyzete Budapesten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6286512" y="4357694"/>
            <a:ext cx="2857488" cy="1571636"/>
          </a:xfrm>
        </p:spPr>
        <p:txBody>
          <a:bodyPr>
            <a:normAutofit/>
          </a:bodyPr>
          <a:lstStyle/>
          <a:p>
            <a:r>
              <a:rPr lang="hu-HU" sz="2000" b="1" dirty="0" smtClean="0"/>
              <a:t>Virág Zoltán</a:t>
            </a:r>
          </a:p>
          <a:p>
            <a:r>
              <a:rPr lang="hu-HU" sz="1400" b="1" dirty="0" smtClean="0"/>
              <a:t>okl. gépészmérnök</a:t>
            </a:r>
          </a:p>
          <a:p>
            <a:r>
              <a:rPr lang="hu-HU" sz="1400" b="1" dirty="0" smtClean="0"/>
              <a:t>okl. energetikai szakmérnök</a:t>
            </a:r>
            <a:endParaRPr lang="hu-HU" sz="1400" dirty="0"/>
          </a:p>
          <a:p>
            <a:r>
              <a:rPr lang="hu-HU" sz="1400" dirty="0" smtClean="0"/>
              <a:t>DUOPLAN Kft.</a:t>
            </a:r>
            <a:endParaRPr lang="hu-HU" sz="1400" dirty="0"/>
          </a:p>
        </p:txBody>
      </p:sp>
      <p:sp>
        <p:nvSpPr>
          <p:cNvPr id="4" name="Alcím 2"/>
          <p:cNvSpPr txBox="1">
            <a:spLocks/>
          </p:cNvSpPr>
          <p:nvPr/>
        </p:nvSpPr>
        <p:spPr>
          <a:xfrm>
            <a:off x="2428860" y="2214554"/>
            <a:ext cx="4143372" cy="10001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hu-HU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Energetikai szakmai nap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hu-H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2015. Szeptember 25.</a:t>
            </a:r>
            <a:endParaRPr kumimoji="0" lang="hu-HU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u-HU" b="1" dirty="0"/>
              <a:t>Az intézmény </a:t>
            </a:r>
            <a:r>
              <a:rPr lang="hu-HU" b="1" dirty="0" smtClean="0"/>
              <a:t>éves víz- </a:t>
            </a:r>
            <a:r>
              <a:rPr lang="hu-HU" b="1" dirty="0"/>
              <a:t>(csatorna) </a:t>
            </a:r>
            <a:r>
              <a:rPr lang="hu-HU" b="1" dirty="0" smtClean="0"/>
              <a:t>felhasználása</a:t>
            </a:r>
            <a:endParaRPr lang="hu-HU" dirty="0"/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sz="quarter" idx="1"/>
          </p:nvPr>
        </p:nvGraphicFramePr>
        <p:xfrm>
          <a:off x="612775" y="1600200"/>
          <a:ext cx="81534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u-HU" b="1" dirty="0" smtClean="0"/>
              <a:t>Az intézmény éves víz- (csatorna) felhasználása</a:t>
            </a:r>
            <a:endParaRPr lang="hu-HU" dirty="0"/>
          </a:p>
        </p:txBody>
      </p:sp>
      <p:graphicFrame>
        <p:nvGraphicFramePr>
          <p:cNvPr id="6" name="Tartalom helye 5"/>
          <p:cNvGraphicFramePr>
            <a:graphicFrameLocks noGrp="1"/>
          </p:cNvGraphicFramePr>
          <p:nvPr>
            <p:ph sz="quarter" idx="1"/>
          </p:nvPr>
        </p:nvGraphicFramePr>
        <p:xfrm>
          <a:off x="612775" y="1600200"/>
          <a:ext cx="81534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u-HU" b="1" dirty="0"/>
              <a:t>Az intézmény </a:t>
            </a:r>
            <a:r>
              <a:rPr lang="hu-HU" b="1" dirty="0" smtClean="0"/>
              <a:t>éves víz- </a:t>
            </a:r>
            <a:r>
              <a:rPr lang="hu-HU" b="1" dirty="0"/>
              <a:t>(csatorna) </a:t>
            </a:r>
            <a:r>
              <a:rPr lang="hu-HU" b="1" dirty="0" smtClean="0"/>
              <a:t>felhasználás mérlege</a:t>
            </a:r>
            <a:endParaRPr lang="hu-HU" dirty="0"/>
          </a:p>
        </p:txBody>
      </p:sp>
      <p:graphicFrame>
        <p:nvGraphicFramePr>
          <p:cNvPr id="5" name="Tartalom helye 4"/>
          <p:cNvGraphicFramePr>
            <a:graphicFrameLocks noGrp="1"/>
          </p:cNvGraphicFramePr>
          <p:nvPr>
            <p:ph sz="quarter" idx="1"/>
          </p:nvPr>
        </p:nvGraphicFramePr>
        <p:xfrm>
          <a:off x="457200" y="1600200"/>
          <a:ext cx="4186238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Diagram 6"/>
          <p:cNvGraphicFramePr/>
          <p:nvPr/>
        </p:nvGraphicFramePr>
        <p:xfrm>
          <a:off x="4714876" y="1571612"/>
          <a:ext cx="4071966" cy="4572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7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b="1" dirty="0" smtClean="0"/>
              <a:t>Veszteségfeltáró vizsgálatok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hu-HU" b="1" dirty="0" smtClean="0"/>
              <a:t>Fűtési rendszer veszteségfeltárása</a:t>
            </a:r>
          </a:p>
          <a:p>
            <a:r>
              <a:rPr lang="hu-HU" b="1" dirty="0" smtClean="0"/>
              <a:t>Hűtési rendszer veszteségfeltárása</a:t>
            </a:r>
          </a:p>
          <a:p>
            <a:r>
              <a:rPr lang="hu-HU" b="1" dirty="0" smtClean="0"/>
              <a:t>Légtechnikai rendszer veszteségfeltárása</a:t>
            </a:r>
          </a:p>
          <a:p>
            <a:r>
              <a:rPr lang="hu-HU" b="1" dirty="0" smtClean="0"/>
              <a:t>Használati </a:t>
            </a:r>
            <a:r>
              <a:rPr lang="hu-HU" b="1" dirty="0" err="1"/>
              <a:t>melegvíz</a:t>
            </a:r>
            <a:r>
              <a:rPr lang="hu-HU" b="1" dirty="0"/>
              <a:t> termelő rendszer </a:t>
            </a:r>
            <a:r>
              <a:rPr lang="hu-HU" b="1" dirty="0" smtClean="0"/>
              <a:t>veszteségfeltárása</a:t>
            </a:r>
          </a:p>
          <a:p>
            <a:r>
              <a:rPr lang="hu-HU" b="1" dirty="0" smtClean="0"/>
              <a:t>Hidegvíz felhasználási rendszer veszteségfeltárása</a:t>
            </a:r>
            <a:endParaRPr lang="hu-HU" b="1" dirty="0"/>
          </a:p>
          <a:p>
            <a:r>
              <a:rPr lang="hu-HU" b="1" dirty="0" smtClean="0"/>
              <a:t>Világítási </a:t>
            </a:r>
            <a:r>
              <a:rPr lang="hu-HU" b="1" dirty="0"/>
              <a:t>rendszer </a:t>
            </a:r>
            <a:r>
              <a:rPr lang="hu-HU" b="1" dirty="0" smtClean="0"/>
              <a:t>veszteségfeltárása</a:t>
            </a:r>
          </a:p>
          <a:p>
            <a:r>
              <a:rPr lang="hu-HU" b="1" dirty="0" smtClean="0"/>
              <a:t>Technológiai rendszer veszteségfeltárása</a:t>
            </a:r>
            <a:endParaRPr lang="hu-HU" b="1" dirty="0"/>
          </a:p>
          <a:p>
            <a:r>
              <a:rPr lang="hu-HU" b="1" dirty="0" smtClean="0"/>
              <a:t>Épületszerkezet </a:t>
            </a:r>
            <a:r>
              <a:rPr lang="hu-HU" b="1" dirty="0"/>
              <a:t>veszteségfeltárása</a:t>
            </a:r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b="1" dirty="0" smtClean="0"/>
              <a:t>Veszteségfeltáró vizsgálatok</a:t>
            </a:r>
            <a:endParaRPr lang="hu-HU" dirty="0"/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sz="quarter" idx="1"/>
          </p:nvPr>
        </p:nvGraphicFramePr>
        <p:xfrm>
          <a:off x="357158" y="2071678"/>
          <a:ext cx="8153400" cy="47863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Szövegdoboz 8"/>
          <p:cNvSpPr txBox="1"/>
          <p:nvPr/>
        </p:nvSpPr>
        <p:spPr>
          <a:xfrm>
            <a:off x="0" y="1500174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A számlázási értékeket diagramban ábrázolva napi fogyasztásban érzékelhetjük az épület együttes hőenergia fogyasztását.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b="1" dirty="0" smtClean="0"/>
              <a:t>Veszteségfeltáró vizsgálatok</a:t>
            </a:r>
            <a:endParaRPr lang="hu-HU" dirty="0"/>
          </a:p>
        </p:txBody>
      </p:sp>
      <p:sp>
        <p:nvSpPr>
          <p:cNvPr id="5" name="Tartalom helye 4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757230"/>
          </a:xfrm>
        </p:spPr>
        <p:txBody>
          <a:bodyPr/>
          <a:lstStyle/>
          <a:p>
            <a:r>
              <a:rPr lang="hu-HU" sz="2000" dirty="0" smtClean="0"/>
              <a:t>Szalagdiagramban jól látható a tényleges fogyasztás és attól független költséghányad aránya az évek változásával.</a:t>
            </a:r>
          </a:p>
          <a:p>
            <a:pPr>
              <a:buNone/>
            </a:pPr>
            <a:endParaRPr lang="hu-HU" dirty="0"/>
          </a:p>
        </p:txBody>
      </p:sp>
      <p:graphicFrame>
        <p:nvGraphicFramePr>
          <p:cNvPr id="6" name="Diagram 5"/>
          <p:cNvGraphicFramePr/>
          <p:nvPr/>
        </p:nvGraphicFramePr>
        <p:xfrm>
          <a:off x="285720" y="2285992"/>
          <a:ext cx="8572560" cy="45720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u-HU" b="1" dirty="0" smtClean="0"/>
              <a:t>Energia költségek elemzése a számlák alapján</a:t>
            </a:r>
            <a:endParaRPr lang="hu-HU" b="1" dirty="0"/>
          </a:p>
        </p:txBody>
      </p:sp>
      <p:graphicFrame>
        <p:nvGraphicFramePr>
          <p:cNvPr id="8" name="Diagram 7"/>
          <p:cNvGraphicFramePr/>
          <p:nvPr/>
        </p:nvGraphicFramePr>
        <p:xfrm>
          <a:off x="1" y="2000240"/>
          <a:ext cx="4714876" cy="4857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Diagram 9"/>
          <p:cNvGraphicFramePr/>
          <p:nvPr/>
        </p:nvGraphicFramePr>
        <p:xfrm>
          <a:off x="4714876" y="2000240"/>
          <a:ext cx="4429124" cy="4857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Diagram 11"/>
          <p:cNvGraphicFramePr/>
          <p:nvPr/>
        </p:nvGraphicFramePr>
        <p:xfrm>
          <a:off x="0" y="2000240"/>
          <a:ext cx="4714876" cy="4857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Diagram 12"/>
          <p:cNvGraphicFramePr/>
          <p:nvPr/>
        </p:nvGraphicFramePr>
        <p:xfrm>
          <a:off x="4714876" y="2000240"/>
          <a:ext cx="4429124" cy="4857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5" name="Szövegdoboz 14"/>
          <p:cNvSpPr txBox="1"/>
          <p:nvPr/>
        </p:nvSpPr>
        <p:spPr>
          <a:xfrm>
            <a:off x="1928794" y="1500174"/>
            <a:ext cx="4429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Gázenergia költségek 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Graphic spid="8" grpId="1">
        <p:bldAsOne/>
      </p:bldGraphic>
      <p:bldGraphic spid="10" grpId="0">
        <p:bldAsOne/>
      </p:bldGraphic>
      <p:bldGraphic spid="10" grpId="1">
        <p:bldAsOne/>
      </p:bldGraphic>
      <p:bldGraphic spid="12" grpId="0">
        <p:bldAsOne/>
      </p:bldGraphic>
      <p:bldGraphic spid="13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b="1" dirty="0" smtClean="0"/>
              <a:t>Veszteségfeltáró vizsgálatok</a:t>
            </a:r>
            <a:endParaRPr lang="hu-HU" dirty="0"/>
          </a:p>
        </p:txBody>
      </p:sp>
      <p:sp>
        <p:nvSpPr>
          <p:cNvPr id="5" name="Tartalom helye 4"/>
          <p:cNvSpPr>
            <a:spLocks noGrp="1"/>
          </p:cNvSpPr>
          <p:nvPr>
            <p:ph sz="quarter" idx="1"/>
          </p:nvPr>
        </p:nvSpPr>
        <p:spPr>
          <a:xfrm>
            <a:off x="571472" y="1500174"/>
            <a:ext cx="8153400" cy="471478"/>
          </a:xfrm>
        </p:spPr>
        <p:txBody>
          <a:bodyPr/>
          <a:lstStyle/>
          <a:p>
            <a:r>
              <a:rPr lang="hu-HU" sz="2000" b="1" dirty="0" smtClean="0"/>
              <a:t>Víz fogyasztási  költségek a számlák alapján</a:t>
            </a:r>
          </a:p>
        </p:txBody>
      </p:sp>
      <p:graphicFrame>
        <p:nvGraphicFramePr>
          <p:cNvPr id="7" name="Diagram 6"/>
          <p:cNvGraphicFramePr/>
          <p:nvPr/>
        </p:nvGraphicFramePr>
        <p:xfrm>
          <a:off x="214282" y="2000241"/>
          <a:ext cx="8715436" cy="4857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b="1" dirty="0" smtClean="0"/>
              <a:t>Veszteségfeltáró vizsgálatok</a:t>
            </a:r>
            <a:endParaRPr lang="hu-HU" dirty="0"/>
          </a:p>
        </p:txBody>
      </p:sp>
      <p:sp>
        <p:nvSpPr>
          <p:cNvPr id="5" name="Tartalom helye 4"/>
          <p:cNvSpPr>
            <a:spLocks noGrp="1"/>
          </p:cNvSpPr>
          <p:nvPr>
            <p:ph sz="quarter" idx="1"/>
          </p:nvPr>
        </p:nvSpPr>
        <p:spPr>
          <a:xfrm>
            <a:off x="571472" y="1500174"/>
            <a:ext cx="8153400" cy="471478"/>
          </a:xfrm>
        </p:spPr>
        <p:txBody>
          <a:bodyPr/>
          <a:lstStyle/>
          <a:p>
            <a:r>
              <a:rPr lang="hu-HU" sz="2000" b="1" dirty="0" smtClean="0"/>
              <a:t>Szennyvíz csatorna díj költségek a számlák alapján</a:t>
            </a:r>
            <a:endParaRPr lang="hu-HU" sz="2000" b="1" dirty="0"/>
          </a:p>
        </p:txBody>
      </p:sp>
      <p:graphicFrame>
        <p:nvGraphicFramePr>
          <p:cNvPr id="6" name="Diagram 5"/>
          <p:cNvGraphicFramePr/>
          <p:nvPr/>
        </p:nvGraphicFramePr>
        <p:xfrm>
          <a:off x="214282" y="1928803"/>
          <a:ext cx="8572560" cy="49291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b="1" dirty="0" smtClean="0"/>
              <a:t>Veszteségfeltáró vizsgálatok</a:t>
            </a:r>
            <a:endParaRPr lang="hu-HU" dirty="0"/>
          </a:p>
        </p:txBody>
      </p:sp>
      <p:sp>
        <p:nvSpPr>
          <p:cNvPr id="5" name="Tartalom helye 4"/>
          <p:cNvSpPr>
            <a:spLocks noGrp="1"/>
          </p:cNvSpPr>
          <p:nvPr>
            <p:ph sz="quarter" idx="1"/>
          </p:nvPr>
        </p:nvSpPr>
        <p:spPr>
          <a:xfrm>
            <a:off x="571472" y="1500174"/>
            <a:ext cx="8153400" cy="471478"/>
          </a:xfrm>
        </p:spPr>
        <p:txBody>
          <a:bodyPr/>
          <a:lstStyle/>
          <a:p>
            <a:r>
              <a:rPr lang="hu-HU" sz="2000" b="1" dirty="0" smtClean="0"/>
              <a:t>Villamos energia költségek a számlák alapján</a:t>
            </a:r>
            <a:endParaRPr lang="hu-HU" sz="2000" b="1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214282" y="1857364"/>
          <a:ext cx="8715436" cy="50006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b="1" dirty="0" smtClean="0"/>
              <a:t>Költségvetési épületek projekt</a:t>
            </a:r>
            <a:endParaRPr lang="hu-HU" dirty="0"/>
          </a:p>
        </p:txBody>
      </p:sp>
      <p:sp>
        <p:nvSpPr>
          <p:cNvPr id="5" name="Tartalom helye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u-HU" dirty="0" smtClean="0"/>
              <a:t>Költségvetési szervek kezelésében álló, közfeladat ellátásban résztvevő épületek energiahatékonysági felújítását szolgáló 2014-2020. évi fejlesztési program és akcióterv kidolgozása és a lakossági épület energiahatékonysági potenciál felmérése</a:t>
            </a:r>
          </a:p>
          <a:p>
            <a:r>
              <a:rPr lang="hu-HU" dirty="0" smtClean="0"/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b="1" dirty="0" smtClean="0"/>
              <a:t>Veszteségfeltáró vizsgálatok</a:t>
            </a:r>
            <a:endParaRPr lang="hu-HU" dirty="0"/>
          </a:p>
        </p:txBody>
      </p:sp>
      <p:sp>
        <p:nvSpPr>
          <p:cNvPr id="5" name="Tartalom helye 4"/>
          <p:cNvSpPr>
            <a:spLocks noGrp="1"/>
          </p:cNvSpPr>
          <p:nvPr>
            <p:ph sz="quarter" idx="1"/>
          </p:nvPr>
        </p:nvSpPr>
        <p:spPr>
          <a:xfrm>
            <a:off x="571472" y="1500174"/>
            <a:ext cx="8153400" cy="471478"/>
          </a:xfrm>
        </p:spPr>
        <p:txBody>
          <a:bodyPr/>
          <a:lstStyle/>
          <a:p>
            <a:r>
              <a:rPr lang="hu-HU" sz="2000" b="1" dirty="0" smtClean="0"/>
              <a:t>Karbantartási szerződések költségei a számlák alapján</a:t>
            </a:r>
            <a:endParaRPr lang="hu-HU" sz="2000" b="1" dirty="0"/>
          </a:p>
        </p:txBody>
      </p:sp>
      <p:graphicFrame>
        <p:nvGraphicFramePr>
          <p:cNvPr id="6" name="Táblázat 5"/>
          <p:cNvGraphicFramePr>
            <a:graphicFrameLocks noGrp="1"/>
          </p:cNvGraphicFramePr>
          <p:nvPr/>
        </p:nvGraphicFramePr>
        <p:xfrm>
          <a:off x="-1" y="2815590"/>
          <a:ext cx="9144002" cy="725805"/>
        </p:xfrm>
        <a:graphic>
          <a:graphicData uri="http://schemas.openxmlformats.org/drawingml/2006/table">
            <a:tbl>
              <a:tblPr/>
              <a:tblGrid>
                <a:gridCol w="1773936"/>
                <a:gridCol w="1064362"/>
                <a:gridCol w="1570939"/>
                <a:gridCol w="1596544"/>
                <a:gridCol w="1570939"/>
                <a:gridCol w="1567282"/>
              </a:tblGrid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hu-HU" sz="1100" dirty="0">
                        <a:latin typeface="Calibri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829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b="1">
                          <a:latin typeface="Times New Roman"/>
                          <a:ea typeface="Times New Roman"/>
                          <a:cs typeface="Times New Roman"/>
                        </a:rPr>
                        <a:t>Időszak</a:t>
                      </a:r>
                      <a:endParaRPr lang="hu-H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2882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b="1">
                          <a:latin typeface="Times New Roman"/>
                          <a:ea typeface="Times New Roman"/>
                          <a:cs typeface="Times New Roman"/>
                        </a:rPr>
                        <a:t>2011. év</a:t>
                      </a:r>
                      <a:endParaRPr lang="hu-H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2882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b="1">
                          <a:latin typeface="Times New Roman"/>
                          <a:ea typeface="Times New Roman"/>
                          <a:cs typeface="Times New Roman"/>
                        </a:rPr>
                        <a:t>2012. év</a:t>
                      </a:r>
                      <a:endParaRPr lang="hu-H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2882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b="1">
                          <a:latin typeface="Times New Roman"/>
                          <a:ea typeface="Times New Roman"/>
                          <a:cs typeface="Times New Roman"/>
                        </a:rPr>
                        <a:t>2013. év</a:t>
                      </a:r>
                      <a:endParaRPr lang="hu-H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2882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b="1">
                          <a:latin typeface="Times New Roman"/>
                          <a:ea typeface="Times New Roman"/>
                          <a:cs typeface="Times New Roman"/>
                        </a:rPr>
                        <a:t>2014. év</a:t>
                      </a:r>
                      <a:endParaRPr lang="hu-H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marL="2882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b="1">
                          <a:latin typeface="Times New Roman"/>
                          <a:ea typeface="Times New Roman"/>
                          <a:cs typeface="Times New Roman"/>
                        </a:rPr>
                        <a:t>Karbantartási szerződések díja</a:t>
                      </a:r>
                      <a:endParaRPr lang="hu-H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28829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b="1">
                          <a:latin typeface="Times New Roman"/>
                          <a:ea typeface="Times New Roman"/>
                          <a:cs typeface="Times New Roman"/>
                        </a:rPr>
                        <a:t>Bruttó számla érték</a:t>
                      </a:r>
                      <a:endParaRPr lang="hu-H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28829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b="1" dirty="0">
                          <a:latin typeface="Times New Roman"/>
                          <a:ea typeface="Times New Roman"/>
                          <a:cs typeface="Times New Roman"/>
                        </a:rPr>
                        <a:t>16 079 983 Ft</a:t>
                      </a:r>
                      <a:endParaRPr lang="hu-H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829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b="1">
                          <a:latin typeface="Times New Roman"/>
                          <a:ea typeface="Times New Roman"/>
                          <a:cs typeface="Times New Roman"/>
                        </a:rPr>
                        <a:t>23 529 967 Ft</a:t>
                      </a:r>
                      <a:endParaRPr lang="hu-H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829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b="1">
                          <a:latin typeface="Times New Roman"/>
                          <a:ea typeface="Times New Roman"/>
                          <a:cs typeface="Times New Roman"/>
                        </a:rPr>
                        <a:t>21 890 669 Ft</a:t>
                      </a:r>
                      <a:endParaRPr lang="hu-H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829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b="1" dirty="0">
                          <a:latin typeface="Times New Roman"/>
                          <a:ea typeface="Times New Roman"/>
                          <a:cs typeface="Times New Roman"/>
                        </a:rPr>
                        <a:t>19 612 395 Ft</a:t>
                      </a:r>
                      <a:endParaRPr lang="hu-H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u-HU" b="1" dirty="0"/>
              <a:t>Referenciahelyiségek komfort adatai (t, </a:t>
            </a:r>
            <a:r>
              <a:rPr lang="hu-HU" b="1" dirty="0">
                <a:sym typeface="Symbol"/>
              </a:rPr>
              <a:t></a:t>
            </a:r>
            <a:r>
              <a:rPr lang="hu-HU" b="1" dirty="0"/>
              <a:t>, v, megvilágítás</a:t>
            </a:r>
            <a:r>
              <a:rPr lang="hu-HU" b="1" dirty="0" smtClean="0"/>
              <a:t>)</a:t>
            </a:r>
            <a:endParaRPr lang="hu-HU" dirty="0"/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sz="quarter" idx="1"/>
          </p:nvPr>
        </p:nvGraphicFramePr>
        <p:xfrm>
          <a:off x="612775" y="1600200"/>
          <a:ext cx="8153404" cy="49006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8351"/>
                <a:gridCol w="2038351"/>
                <a:gridCol w="2038351"/>
                <a:gridCol w="2038351"/>
              </a:tblGrid>
              <a:tr h="811400">
                <a:tc>
                  <a:txBody>
                    <a:bodyPr/>
                    <a:lstStyle/>
                    <a:p>
                      <a:pPr marL="28829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Megnevezés</a:t>
                      </a:r>
                      <a:endParaRPr lang="hu-H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037" marR="44037" marT="0" marB="0" anchor="ctr"/>
                </a:tc>
                <a:tc gridSpan="3">
                  <a:txBody>
                    <a:bodyPr/>
                    <a:lstStyle/>
                    <a:p>
                      <a:pPr marL="28829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Kórterem</a:t>
                      </a:r>
                      <a:endParaRPr lang="hu-H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037" marR="44037" marT="0" marB="0" anchor="ctr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811400">
                <a:tc>
                  <a:txBody>
                    <a:bodyPr/>
                    <a:lstStyle/>
                    <a:p>
                      <a:pPr marL="28829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Azonosító</a:t>
                      </a:r>
                      <a:endParaRPr lang="hu-H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037" marR="44037" marT="0" marB="0" anchor="ctr"/>
                </a:tc>
                <a:tc>
                  <a:txBody>
                    <a:bodyPr/>
                    <a:lstStyle/>
                    <a:p>
                      <a:pPr marL="28829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245</a:t>
                      </a:r>
                      <a:endParaRPr lang="hu-H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037" marR="44037" marT="0" marB="0" anchor="ctr"/>
                </a:tc>
                <a:tc>
                  <a:txBody>
                    <a:bodyPr/>
                    <a:lstStyle/>
                    <a:p>
                      <a:pPr marL="28829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16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037" marR="44037" marT="0" marB="0" anchor="ctr"/>
                </a:tc>
                <a:tc>
                  <a:txBody>
                    <a:bodyPr/>
                    <a:lstStyle/>
                    <a:p>
                      <a:pPr marL="28829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16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037" marR="44037" marT="0" marB="0" anchor="ctr"/>
                </a:tc>
              </a:tr>
              <a:tr h="811400">
                <a:tc>
                  <a:txBody>
                    <a:bodyPr/>
                    <a:lstStyle/>
                    <a:p>
                      <a:pPr marL="28829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Belső hőmérséklet </a:t>
                      </a:r>
                      <a:r>
                        <a:rPr lang="hu-HU" sz="1600" i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[°C]</a:t>
                      </a:r>
                      <a:endParaRPr lang="hu-H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037" marR="44037" marT="0" marB="0" anchor="ctr"/>
                </a:tc>
                <a:tc>
                  <a:txBody>
                    <a:bodyPr/>
                    <a:lstStyle/>
                    <a:p>
                      <a:pPr marL="28829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24,2</a:t>
                      </a:r>
                      <a:endParaRPr lang="hu-H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037" marR="44037" marT="0" marB="0" anchor="ctr"/>
                </a:tc>
                <a:tc>
                  <a:txBody>
                    <a:bodyPr/>
                    <a:lstStyle/>
                    <a:p>
                      <a:pPr marL="28829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25,1</a:t>
                      </a:r>
                      <a:endParaRPr lang="hu-H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037" marR="44037" marT="0" marB="0" anchor="ctr"/>
                </a:tc>
                <a:tc>
                  <a:txBody>
                    <a:bodyPr/>
                    <a:lstStyle/>
                    <a:p>
                      <a:pPr marL="28829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24,8</a:t>
                      </a:r>
                      <a:endParaRPr lang="hu-H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037" marR="44037" marT="0" marB="0" anchor="ctr"/>
                </a:tc>
              </a:tr>
              <a:tr h="811400">
                <a:tc>
                  <a:txBody>
                    <a:bodyPr/>
                    <a:lstStyle/>
                    <a:p>
                      <a:pPr marL="28829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Páratartalom</a:t>
                      </a:r>
                      <a:r>
                        <a:rPr lang="hu-HU" sz="1600" i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[%]</a:t>
                      </a:r>
                      <a:endParaRPr lang="hu-H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037" marR="44037" marT="0" marB="0" anchor="ctr"/>
                </a:tc>
                <a:tc>
                  <a:txBody>
                    <a:bodyPr/>
                    <a:lstStyle/>
                    <a:p>
                      <a:pPr marL="28829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18,1</a:t>
                      </a:r>
                      <a:endParaRPr lang="hu-H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037" marR="44037" marT="0" marB="0" anchor="ctr"/>
                </a:tc>
                <a:tc>
                  <a:txBody>
                    <a:bodyPr/>
                    <a:lstStyle/>
                    <a:p>
                      <a:pPr marL="28829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18,0</a:t>
                      </a:r>
                      <a:endParaRPr lang="hu-H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037" marR="44037" marT="0" marB="0" anchor="ctr"/>
                </a:tc>
                <a:tc>
                  <a:txBody>
                    <a:bodyPr/>
                    <a:lstStyle/>
                    <a:p>
                      <a:pPr marL="28829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18,1</a:t>
                      </a:r>
                      <a:endParaRPr lang="hu-H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037" marR="44037" marT="0" marB="0" anchor="ctr"/>
                </a:tc>
              </a:tr>
              <a:tr h="843634">
                <a:tc>
                  <a:txBody>
                    <a:bodyPr/>
                    <a:lstStyle/>
                    <a:p>
                      <a:pPr marL="28829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Légsebesség a tartózkodási zónában </a:t>
                      </a:r>
                      <a:r>
                        <a:rPr lang="hu-HU" sz="1600" i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[m/s]</a:t>
                      </a:r>
                      <a:endParaRPr lang="hu-H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037" marR="44037" marT="0" marB="0" anchor="ctr"/>
                </a:tc>
                <a:tc>
                  <a:txBody>
                    <a:bodyPr/>
                    <a:lstStyle/>
                    <a:p>
                      <a:pPr marL="28829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hu-H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037" marR="44037" marT="0" marB="0" anchor="ctr"/>
                </a:tc>
                <a:tc>
                  <a:txBody>
                    <a:bodyPr/>
                    <a:lstStyle/>
                    <a:p>
                      <a:pPr marL="28829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hu-H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037" marR="44037" marT="0" marB="0" anchor="ctr"/>
                </a:tc>
                <a:tc>
                  <a:txBody>
                    <a:bodyPr/>
                    <a:lstStyle/>
                    <a:p>
                      <a:pPr marL="28829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hu-H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037" marR="44037" marT="0" marB="0" anchor="ctr"/>
                </a:tc>
              </a:tr>
              <a:tr h="811400">
                <a:tc>
                  <a:txBody>
                    <a:bodyPr/>
                    <a:lstStyle/>
                    <a:p>
                      <a:pPr marL="28829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Megvilágítás </a:t>
                      </a:r>
                      <a:r>
                        <a:rPr lang="hu-HU" sz="1600" i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[lux]</a:t>
                      </a:r>
                      <a:endParaRPr lang="hu-H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037" marR="44037" marT="0" marB="0" anchor="ctr"/>
                </a:tc>
                <a:tc>
                  <a:txBody>
                    <a:bodyPr/>
                    <a:lstStyle/>
                    <a:p>
                      <a:pPr marL="28829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200</a:t>
                      </a:r>
                      <a:endParaRPr lang="hu-H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037" marR="44037" marT="0" marB="0" anchor="ctr"/>
                </a:tc>
                <a:tc>
                  <a:txBody>
                    <a:bodyPr/>
                    <a:lstStyle/>
                    <a:p>
                      <a:pPr marL="28829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200</a:t>
                      </a:r>
                      <a:endParaRPr lang="hu-H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037" marR="44037" marT="0" marB="0" anchor="ctr"/>
                </a:tc>
                <a:tc>
                  <a:txBody>
                    <a:bodyPr/>
                    <a:lstStyle/>
                    <a:p>
                      <a:pPr marL="28829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190</a:t>
                      </a:r>
                      <a:endParaRPr lang="hu-H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037" marR="44037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u-HU" b="1" dirty="0"/>
              <a:t>Légtechnikai </a:t>
            </a:r>
            <a:r>
              <a:rPr lang="hu-HU" b="1" dirty="0" smtClean="0"/>
              <a:t>rendszer </a:t>
            </a:r>
            <a:r>
              <a:rPr lang="hu-HU" b="1" dirty="0"/>
              <a:t>műszaki </a:t>
            </a:r>
            <a:r>
              <a:rPr lang="hu-HU" b="1" dirty="0" smtClean="0"/>
              <a:t>adatai</a:t>
            </a:r>
            <a:endParaRPr lang="hu-HU" dirty="0"/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sz="quarter" idx="1"/>
          </p:nvPr>
        </p:nvGraphicFramePr>
        <p:xfrm>
          <a:off x="0" y="1600200"/>
          <a:ext cx="9144000" cy="52578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</a:tblGrid>
              <a:tr h="187294">
                <a:tc rowSpan="13">
                  <a:txBody>
                    <a:bodyPr/>
                    <a:lstStyle/>
                    <a:p>
                      <a:pPr marL="28829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900" b="1" dirty="0">
                          <a:latin typeface="Calibri"/>
                          <a:ea typeface="Times New Roman"/>
                          <a:cs typeface="Arial"/>
                        </a:rPr>
                        <a:t>LÉGTECHNIKAI RENDSZEREK</a:t>
                      </a:r>
                      <a:endParaRPr lang="hu-H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vert="vert270" anchor="ctr"/>
                </a:tc>
                <a:tc rowSpan="2" gridSpan="2">
                  <a:txBody>
                    <a:bodyPr/>
                    <a:lstStyle/>
                    <a:p>
                      <a:pPr marL="2882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900" b="1">
                          <a:latin typeface="Calibri"/>
                          <a:ea typeface="Times New Roman"/>
                          <a:cs typeface="Arial"/>
                        </a:rPr>
                        <a:t>Rendszer</a:t>
                      </a:r>
                      <a:endParaRPr lang="hu-H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rowSpan="2"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82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900" b="1">
                          <a:latin typeface="Calibri"/>
                          <a:ea typeface="Times New Roman"/>
                          <a:cs typeface="Arial"/>
                        </a:rPr>
                        <a:t>Jele</a:t>
                      </a:r>
                      <a:endParaRPr lang="hu-H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2882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latin typeface="Calibri"/>
                          <a:ea typeface="Times New Roman"/>
                          <a:cs typeface="Arial"/>
                        </a:rPr>
                        <a:t>4</a:t>
                      </a:r>
                      <a:endParaRPr lang="hu-H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2882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latin typeface="Calibri"/>
                          <a:ea typeface="Times New Roman"/>
                          <a:cs typeface="Arial"/>
                        </a:rPr>
                        <a:t>6</a:t>
                      </a:r>
                      <a:endParaRPr lang="hu-H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2882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latin typeface="Calibri"/>
                          <a:ea typeface="Times New Roman"/>
                          <a:cs typeface="Arial"/>
                        </a:rPr>
                        <a:t>7</a:t>
                      </a:r>
                      <a:endParaRPr lang="hu-H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2882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latin typeface="Calibri"/>
                          <a:ea typeface="Times New Roman"/>
                          <a:cs typeface="Arial"/>
                        </a:rPr>
                        <a:t>8</a:t>
                      </a:r>
                      <a:endParaRPr lang="hu-H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2882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latin typeface="Calibri"/>
                          <a:ea typeface="Times New Roman"/>
                          <a:cs typeface="Arial"/>
                        </a:rPr>
                        <a:t>18</a:t>
                      </a:r>
                      <a:endParaRPr lang="hu-H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2882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latin typeface="Calibri"/>
                          <a:ea typeface="Times New Roman"/>
                          <a:cs typeface="Arial"/>
                        </a:rPr>
                        <a:t>19</a:t>
                      </a:r>
                      <a:endParaRPr lang="hu-H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936469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82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900" b="1">
                          <a:latin typeface="Calibri"/>
                          <a:ea typeface="Times New Roman"/>
                          <a:cs typeface="Arial"/>
                        </a:rPr>
                        <a:t>Megn.</a:t>
                      </a:r>
                      <a:endParaRPr lang="hu-H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2882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latin typeface="Calibri"/>
                          <a:ea typeface="Times New Roman"/>
                          <a:cs typeface="Arial"/>
                        </a:rPr>
                        <a:t>Szeptikus műtő, </a:t>
                      </a:r>
                      <a:endParaRPr lang="hu-HU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2882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latin typeface="Calibri"/>
                          <a:ea typeface="Times New Roman"/>
                          <a:cs typeface="Arial"/>
                        </a:rPr>
                        <a:t>előtér klíma-rendszer</a:t>
                      </a:r>
                      <a:endParaRPr lang="hu-H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2882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latin typeface="Calibri"/>
                          <a:ea typeface="Times New Roman"/>
                          <a:cs typeface="Arial"/>
                        </a:rPr>
                        <a:t>Büfé, elő-csarnok</a:t>
                      </a:r>
                      <a:endParaRPr lang="hu-H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288290" indent="666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latin typeface="Calibri"/>
                          <a:ea typeface="Times New Roman"/>
                          <a:cs typeface="Arial"/>
                        </a:rPr>
                        <a:t>Magas-földszint, előcsarnok</a:t>
                      </a:r>
                      <a:endParaRPr lang="hu-H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2882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latin typeface="Calibri"/>
                          <a:ea typeface="Times New Roman"/>
                          <a:cs typeface="Arial"/>
                        </a:rPr>
                        <a:t>Labor szellőzés - üzemen kívül</a:t>
                      </a:r>
                      <a:endParaRPr lang="hu-H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2882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latin typeface="Calibri"/>
                          <a:ea typeface="Times New Roman"/>
                          <a:cs typeface="Arial"/>
                        </a:rPr>
                        <a:t>Intenzív osztály klíma-rendszere</a:t>
                      </a:r>
                      <a:endParaRPr lang="hu-H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2882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latin typeface="Calibri"/>
                          <a:ea typeface="Times New Roman"/>
                          <a:cs typeface="Arial"/>
                        </a:rPr>
                        <a:t>Őrzők és EEG klíma-rendszere</a:t>
                      </a:r>
                      <a:endParaRPr lang="hu-H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74588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rowSpan="11">
                  <a:txBody>
                    <a:bodyPr/>
                    <a:lstStyle/>
                    <a:p>
                      <a:pPr marL="2882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900" b="1" dirty="0">
                          <a:latin typeface="Calibri"/>
                          <a:ea typeface="Times New Roman"/>
                          <a:cs typeface="Arial"/>
                        </a:rPr>
                        <a:t>BEFÚVÓ EGYSÉG</a:t>
                      </a:r>
                      <a:endParaRPr lang="hu-H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vert="vert270" anchor="ctr"/>
                </a:tc>
                <a:tc>
                  <a:txBody>
                    <a:bodyPr/>
                    <a:lstStyle/>
                    <a:p>
                      <a:pPr marL="2882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latin typeface="Calibri"/>
                          <a:ea typeface="Times New Roman"/>
                          <a:cs typeface="Arial"/>
                        </a:rPr>
                        <a:t>Légszállítás</a:t>
                      </a:r>
                      <a:endParaRPr lang="hu-H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2882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latin typeface="Calibri"/>
                          <a:ea typeface="Times New Roman"/>
                          <a:cs typeface="Arial"/>
                        </a:rPr>
                        <a:t>m3/h</a:t>
                      </a:r>
                      <a:endParaRPr lang="hu-H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2882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latin typeface="Calibri"/>
                          <a:ea typeface="Times New Roman"/>
                          <a:cs typeface="Arial"/>
                        </a:rPr>
                        <a:t>5 300</a:t>
                      </a:r>
                      <a:endParaRPr lang="hu-H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2882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900" dirty="0">
                          <a:latin typeface="Calibri"/>
                          <a:ea typeface="Times New Roman"/>
                          <a:cs typeface="Arial"/>
                        </a:rPr>
                        <a:t>3 300</a:t>
                      </a:r>
                      <a:endParaRPr lang="hu-H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2882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latin typeface="Calibri"/>
                          <a:ea typeface="Times New Roman"/>
                          <a:cs typeface="Arial"/>
                        </a:rPr>
                        <a:t>6 012</a:t>
                      </a:r>
                      <a:endParaRPr lang="hu-H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2882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latin typeface="Calibri"/>
                          <a:ea typeface="Times New Roman"/>
                          <a:cs typeface="Arial"/>
                        </a:rPr>
                        <a:t>6 000</a:t>
                      </a:r>
                      <a:endParaRPr lang="hu-H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2882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latin typeface="Calibri"/>
                          <a:ea typeface="Times New Roman"/>
                          <a:cs typeface="Arial"/>
                        </a:rPr>
                        <a:t>5 800</a:t>
                      </a:r>
                      <a:endParaRPr lang="hu-H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2882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latin typeface="Calibri"/>
                          <a:ea typeface="Times New Roman"/>
                          <a:cs typeface="Arial"/>
                        </a:rPr>
                        <a:t>4 300</a:t>
                      </a:r>
                      <a:endParaRPr lang="hu-H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54249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82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latin typeface="Calibri"/>
                          <a:ea typeface="Times New Roman"/>
                          <a:cs typeface="Arial"/>
                        </a:rPr>
                        <a:t>Nyomás</a:t>
                      </a:r>
                      <a:endParaRPr lang="hu-H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2882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latin typeface="Calibri"/>
                          <a:ea typeface="Times New Roman"/>
                          <a:cs typeface="Arial"/>
                        </a:rPr>
                        <a:t>Pa</a:t>
                      </a:r>
                      <a:endParaRPr lang="hu-H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2882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latin typeface="Calibri"/>
                          <a:ea typeface="Times New Roman"/>
                          <a:cs typeface="Arial"/>
                        </a:rPr>
                        <a:t>800</a:t>
                      </a:r>
                      <a:endParaRPr lang="hu-H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2882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latin typeface="Calibri"/>
                          <a:ea typeface="Times New Roman"/>
                          <a:cs typeface="Arial"/>
                        </a:rPr>
                        <a:t>850</a:t>
                      </a:r>
                      <a:endParaRPr lang="hu-H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2882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latin typeface="Calibri"/>
                          <a:ea typeface="Times New Roman"/>
                          <a:cs typeface="Arial"/>
                        </a:rPr>
                        <a:t>800</a:t>
                      </a:r>
                      <a:endParaRPr lang="hu-H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2882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latin typeface="Calibri"/>
                          <a:ea typeface="Times New Roman"/>
                          <a:cs typeface="Arial"/>
                        </a:rPr>
                        <a:t>800</a:t>
                      </a:r>
                      <a:endParaRPr lang="hu-H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2882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latin typeface="Calibri"/>
                          <a:ea typeface="Times New Roman"/>
                          <a:cs typeface="Arial"/>
                        </a:rPr>
                        <a:t>800</a:t>
                      </a:r>
                      <a:endParaRPr lang="hu-H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2882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latin typeface="Calibri"/>
                          <a:ea typeface="Times New Roman"/>
                          <a:cs typeface="Arial"/>
                        </a:rPr>
                        <a:t>800</a:t>
                      </a:r>
                      <a:endParaRPr lang="hu-H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54249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82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latin typeface="Calibri"/>
                          <a:ea typeface="Times New Roman"/>
                          <a:cs typeface="Arial"/>
                        </a:rPr>
                        <a:t>Vill. telj.</a:t>
                      </a:r>
                      <a:endParaRPr lang="hu-H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2882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latin typeface="Calibri"/>
                          <a:ea typeface="Times New Roman"/>
                          <a:cs typeface="Arial"/>
                        </a:rPr>
                        <a:t>kW</a:t>
                      </a:r>
                      <a:endParaRPr lang="hu-H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2882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latin typeface="Calibri"/>
                          <a:ea typeface="Times New Roman"/>
                          <a:cs typeface="Arial"/>
                        </a:rPr>
                        <a:t>5,5</a:t>
                      </a:r>
                      <a:endParaRPr lang="hu-H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2882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latin typeface="Calibri"/>
                          <a:ea typeface="Times New Roman"/>
                          <a:cs typeface="Arial"/>
                        </a:rPr>
                        <a:t>3,0</a:t>
                      </a:r>
                      <a:endParaRPr lang="hu-H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2882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latin typeface="Calibri"/>
                          <a:ea typeface="Times New Roman"/>
                          <a:cs typeface="Arial"/>
                        </a:rPr>
                        <a:t>5,5</a:t>
                      </a:r>
                      <a:endParaRPr lang="hu-H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2882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latin typeface="Calibri"/>
                          <a:ea typeface="Times New Roman"/>
                          <a:cs typeface="Arial"/>
                        </a:rPr>
                        <a:t>5,5</a:t>
                      </a:r>
                      <a:endParaRPr lang="hu-H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2882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latin typeface="Calibri"/>
                          <a:ea typeface="Times New Roman"/>
                          <a:cs typeface="Arial"/>
                        </a:rPr>
                        <a:t>5,5</a:t>
                      </a:r>
                      <a:endParaRPr lang="hu-H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2882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latin typeface="Calibri"/>
                          <a:ea typeface="Times New Roman"/>
                          <a:cs typeface="Arial"/>
                        </a:rPr>
                        <a:t>3,0</a:t>
                      </a:r>
                      <a:endParaRPr lang="hu-H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74588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82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latin typeface="Calibri"/>
                          <a:ea typeface="Times New Roman"/>
                          <a:cs typeface="Arial"/>
                        </a:rPr>
                        <a:t>Előfűtő telj.</a:t>
                      </a:r>
                      <a:endParaRPr lang="hu-H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2882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latin typeface="Calibri"/>
                          <a:ea typeface="Times New Roman"/>
                          <a:cs typeface="Arial"/>
                        </a:rPr>
                        <a:t>kW</a:t>
                      </a:r>
                      <a:endParaRPr lang="hu-H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2882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latin typeface="Calibri"/>
                          <a:ea typeface="Times New Roman"/>
                          <a:cs typeface="Arial"/>
                        </a:rPr>
                        <a:t>40,6</a:t>
                      </a:r>
                      <a:endParaRPr lang="hu-H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2882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latin typeface="Calibri"/>
                          <a:ea typeface="Times New Roman"/>
                          <a:cs typeface="Arial"/>
                        </a:rPr>
                        <a:t>25,3</a:t>
                      </a:r>
                      <a:endParaRPr lang="hu-H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2882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latin typeface="Calibri"/>
                          <a:ea typeface="Times New Roman"/>
                          <a:cs typeface="Arial"/>
                        </a:rPr>
                        <a:t> </a:t>
                      </a:r>
                      <a:endParaRPr lang="hu-H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2882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latin typeface="Calibri"/>
                          <a:ea typeface="Times New Roman"/>
                          <a:cs typeface="Arial"/>
                        </a:rPr>
                        <a:t>46,0</a:t>
                      </a:r>
                      <a:endParaRPr lang="hu-H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2882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latin typeface="Calibri"/>
                          <a:ea typeface="Times New Roman"/>
                          <a:cs typeface="Arial"/>
                        </a:rPr>
                        <a:t>44,5</a:t>
                      </a:r>
                      <a:endParaRPr lang="hu-H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2882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latin typeface="Calibri"/>
                          <a:ea typeface="Times New Roman"/>
                          <a:cs typeface="Arial"/>
                        </a:rPr>
                        <a:t>33,0</a:t>
                      </a:r>
                      <a:endParaRPr lang="hu-H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74588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82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latin typeface="Calibri"/>
                          <a:ea typeface="Times New Roman"/>
                          <a:cs typeface="Arial"/>
                        </a:rPr>
                        <a:t>Utófűtő telj.</a:t>
                      </a:r>
                      <a:endParaRPr lang="hu-H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2882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latin typeface="Calibri"/>
                          <a:ea typeface="Times New Roman"/>
                          <a:cs typeface="Arial"/>
                        </a:rPr>
                        <a:t>kW</a:t>
                      </a:r>
                      <a:endParaRPr lang="hu-H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2882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latin typeface="Calibri"/>
                          <a:ea typeface="Times New Roman"/>
                          <a:cs typeface="Arial"/>
                        </a:rPr>
                        <a:t>24,7</a:t>
                      </a:r>
                      <a:endParaRPr lang="hu-H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2882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latin typeface="Calibri"/>
                          <a:ea typeface="Times New Roman"/>
                          <a:cs typeface="Arial"/>
                        </a:rPr>
                        <a:t>15,4</a:t>
                      </a:r>
                      <a:endParaRPr lang="hu-H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2882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latin typeface="Calibri"/>
                          <a:ea typeface="Times New Roman"/>
                          <a:cs typeface="Arial"/>
                        </a:rPr>
                        <a:t>74,1</a:t>
                      </a:r>
                      <a:endParaRPr lang="hu-H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2882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latin typeface="Calibri"/>
                          <a:ea typeface="Times New Roman"/>
                          <a:cs typeface="Arial"/>
                        </a:rPr>
                        <a:t>28,0</a:t>
                      </a:r>
                      <a:endParaRPr lang="hu-H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2882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latin typeface="Calibri"/>
                          <a:ea typeface="Times New Roman"/>
                          <a:cs typeface="Arial"/>
                        </a:rPr>
                        <a:t>27,1</a:t>
                      </a:r>
                      <a:endParaRPr lang="hu-H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2882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latin typeface="Calibri"/>
                          <a:ea typeface="Times New Roman"/>
                          <a:cs typeface="Arial"/>
                        </a:rPr>
                        <a:t>20,1</a:t>
                      </a:r>
                      <a:endParaRPr lang="hu-H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54249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82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latin typeface="Calibri"/>
                          <a:ea typeface="Times New Roman"/>
                          <a:cs typeface="Arial"/>
                        </a:rPr>
                        <a:t>Hűtőtelj.</a:t>
                      </a:r>
                      <a:endParaRPr lang="hu-H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2882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latin typeface="Calibri"/>
                          <a:ea typeface="Times New Roman"/>
                          <a:cs typeface="Arial"/>
                        </a:rPr>
                        <a:t>kW</a:t>
                      </a:r>
                      <a:endParaRPr lang="hu-H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2882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latin typeface="Calibri"/>
                          <a:ea typeface="Times New Roman"/>
                          <a:cs typeface="Arial"/>
                        </a:rPr>
                        <a:t>31,8</a:t>
                      </a:r>
                      <a:endParaRPr lang="hu-H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2882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latin typeface="Calibri"/>
                          <a:ea typeface="Times New Roman"/>
                          <a:cs typeface="Arial"/>
                        </a:rPr>
                        <a:t>19,8</a:t>
                      </a:r>
                      <a:endParaRPr lang="hu-H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2882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latin typeface="Calibri"/>
                          <a:ea typeface="Times New Roman"/>
                          <a:cs typeface="Arial"/>
                        </a:rPr>
                        <a:t>36,1</a:t>
                      </a:r>
                      <a:endParaRPr lang="hu-H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2882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latin typeface="Calibri"/>
                          <a:ea typeface="Times New Roman"/>
                          <a:cs typeface="Arial"/>
                        </a:rPr>
                        <a:t>36,0</a:t>
                      </a:r>
                      <a:endParaRPr lang="hu-H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2882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latin typeface="Calibri"/>
                          <a:ea typeface="Times New Roman"/>
                          <a:cs typeface="Arial"/>
                        </a:rPr>
                        <a:t>34,8</a:t>
                      </a:r>
                      <a:endParaRPr lang="hu-H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2882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latin typeface="Calibri"/>
                          <a:ea typeface="Times New Roman"/>
                          <a:cs typeface="Arial"/>
                        </a:rPr>
                        <a:t>25,8</a:t>
                      </a:r>
                      <a:endParaRPr lang="hu-H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74588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82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latin typeface="Calibri"/>
                          <a:ea typeface="Times New Roman"/>
                          <a:cs typeface="Arial"/>
                        </a:rPr>
                        <a:t>Nedvesítés</a:t>
                      </a:r>
                      <a:endParaRPr lang="hu-H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2882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latin typeface="Calibri"/>
                          <a:ea typeface="Times New Roman"/>
                          <a:cs typeface="Arial"/>
                        </a:rPr>
                        <a:t>kg/h</a:t>
                      </a:r>
                      <a:endParaRPr lang="hu-H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2882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latin typeface="Calibri"/>
                          <a:ea typeface="Times New Roman"/>
                          <a:cs typeface="Arial"/>
                        </a:rPr>
                        <a:t>44,52</a:t>
                      </a:r>
                      <a:endParaRPr lang="hu-H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2882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latin typeface="Calibri"/>
                          <a:ea typeface="Times New Roman"/>
                          <a:cs typeface="Arial"/>
                        </a:rPr>
                        <a:t>27,72</a:t>
                      </a:r>
                      <a:endParaRPr lang="hu-H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2882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latin typeface="Calibri"/>
                          <a:ea typeface="Times New Roman"/>
                          <a:cs typeface="Arial"/>
                        </a:rPr>
                        <a:t> </a:t>
                      </a:r>
                      <a:endParaRPr lang="hu-H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2882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latin typeface="Calibri"/>
                          <a:ea typeface="Times New Roman"/>
                          <a:cs typeface="Arial"/>
                        </a:rPr>
                        <a:t>50,40</a:t>
                      </a:r>
                      <a:endParaRPr lang="hu-H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2882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latin typeface="Calibri"/>
                          <a:ea typeface="Times New Roman"/>
                          <a:cs typeface="Arial"/>
                        </a:rPr>
                        <a:t>48,72</a:t>
                      </a:r>
                      <a:endParaRPr lang="hu-H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2882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900" dirty="0">
                          <a:latin typeface="Calibri"/>
                          <a:ea typeface="Times New Roman"/>
                          <a:cs typeface="Arial"/>
                        </a:rPr>
                        <a:t>36,12</a:t>
                      </a:r>
                      <a:endParaRPr lang="hu-H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561882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82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latin typeface="Calibri"/>
                          <a:ea typeface="Times New Roman"/>
                          <a:cs typeface="Arial"/>
                        </a:rPr>
                        <a:t>Nedvesítés vill. energia</a:t>
                      </a:r>
                      <a:endParaRPr lang="hu-H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2882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latin typeface="Calibri"/>
                          <a:ea typeface="Times New Roman"/>
                          <a:cs typeface="Arial"/>
                        </a:rPr>
                        <a:t>kW</a:t>
                      </a:r>
                      <a:endParaRPr lang="hu-H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2882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latin typeface="Calibri"/>
                          <a:ea typeface="Times New Roman"/>
                          <a:cs typeface="Arial"/>
                        </a:rPr>
                        <a:t> </a:t>
                      </a:r>
                      <a:endParaRPr lang="hu-H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2882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latin typeface="Calibri"/>
                          <a:ea typeface="Times New Roman"/>
                          <a:cs typeface="Arial"/>
                        </a:rPr>
                        <a:t> </a:t>
                      </a:r>
                      <a:endParaRPr lang="hu-H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2882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latin typeface="Calibri"/>
                          <a:ea typeface="Times New Roman"/>
                          <a:cs typeface="Arial"/>
                        </a:rPr>
                        <a:t> </a:t>
                      </a:r>
                      <a:endParaRPr lang="hu-H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2882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latin typeface="Calibri"/>
                          <a:ea typeface="Times New Roman"/>
                          <a:cs typeface="Arial"/>
                        </a:rPr>
                        <a:t> </a:t>
                      </a:r>
                      <a:endParaRPr lang="hu-H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2882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latin typeface="Calibri"/>
                          <a:ea typeface="Times New Roman"/>
                          <a:cs typeface="Arial"/>
                        </a:rPr>
                        <a:t>2×28</a:t>
                      </a:r>
                      <a:endParaRPr lang="hu-H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2882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latin typeface="Calibri"/>
                          <a:ea typeface="Times New Roman"/>
                          <a:cs typeface="Arial"/>
                        </a:rPr>
                        <a:t>28</a:t>
                      </a:r>
                      <a:endParaRPr lang="hu-H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561882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82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latin typeface="Calibri"/>
                          <a:ea typeface="Times New Roman"/>
                          <a:cs typeface="Arial"/>
                        </a:rPr>
                        <a:t>Hővisszanyerő típus</a:t>
                      </a:r>
                      <a:endParaRPr lang="hu-H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2882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latin typeface="Calibri"/>
                          <a:ea typeface="Times New Roman"/>
                          <a:cs typeface="Arial"/>
                        </a:rPr>
                        <a:t> </a:t>
                      </a:r>
                      <a:endParaRPr lang="hu-H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2882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latin typeface="Calibri"/>
                          <a:ea typeface="Times New Roman"/>
                          <a:cs typeface="Arial"/>
                        </a:rPr>
                        <a:t>közvetítő közeg</a:t>
                      </a:r>
                      <a:endParaRPr lang="hu-H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2882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latin typeface="Calibri"/>
                          <a:ea typeface="Times New Roman"/>
                          <a:cs typeface="Arial"/>
                        </a:rPr>
                        <a:t>Kereszt-áramú</a:t>
                      </a:r>
                      <a:endParaRPr lang="hu-H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2882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latin typeface="Calibri"/>
                          <a:ea typeface="Times New Roman"/>
                          <a:cs typeface="Arial"/>
                        </a:rPr>
                        <a:t> </a:t>
                      </a:r>
                      <a:endParaRPr lang="hu-H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2882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latin typeface="Calibri"/>
                          <a:ea typeface="Times New Roman"/>
                          <a:cs typeface="Arial"/>
                        </a:rPr>
                        <a:t>közvetítő közeg</a:t>
                      </a:r>
                      <a:endParaRPr lang="hu-H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2882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latin typeface="Calibri"/>
                          <a:ea typeface="Times New Roman"/>
                          <a:cs typeface="Arial"/>
                        </a:rPr>
                        <a:t>közvetítő közeg</a:t>
                      </a:r>
                      <a:endParaRPr lang="hu-H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2882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latin typeface="Calibri"/>
                          <a:ea typeface="Times New Roman"/>
                          <a:cs typeface="Arial"/>
                        </a:rPr>
                        <a:t>közvetítő közeg</a:t>
                      </a:r>
                      <a:endParaRPr lang="hu-H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561882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82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900" dirty="0" err="1">
                          <a:latin typeface="Calibri"/>
                          <a:ea typeface="Times New Roman"/>
                          <a:cs typeface="Arial"/>
                        </a:rPr>
                        <a:t>Hővisszanyerő</a:t>
                      </a:r>
                      <a:r>
                        <a:rPr lang="hu-HU" sz="900" dirty="0">
                          <a:latin typeface="Calibri"/>
                          <a:ea typeface="Times New Roman"/>
                          <a:cs typeface="Arial"/>
                        </a:rPr>
                        <a:t> hatásfok</a:t>
                      </a:r>
                      <a:endParaRPr lang="hu-H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2882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900" dirty="0">
                          <a:latin typeface="Calibri"/>
                          <a:ea typeface="Times New Roman"/>
                          <a:cs typeface="Arial"/>
                        </a:rPr>
                        <a:t>%</a:t>
                      </a:r>
                      <a:endParaRPr lang="hu-H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2882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900" dirty="0">
                          <a:latin typeface="Calibri"/>
                          <a:ea typeface="Times New Roman"/>
                          <a:cs typeface="Arial"/>
                        </a:rPr>
                        <a:t>35</a:t>
                      </a:r>
                      <a:endParaRPr lang="hu-H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2882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900" dirty="0">
                          <a:latin typeface="Calibri"/>
                          <a:ea typeface="Times New Roman"/>
                          <a:cs typeface="Arial"/>
                        </a:rPr>
                        <a:t>50</a:t>
                      </a:r>
                      <a:endParaRPr lang="hu-H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2882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900" dirty="0">
                          <a:latin typeface="Calibri"/>
                          <a:ea typeface="Times New Roman"/>
                          <a:cs typeface="Arial"/>
                        </a:rPr>
                        <a:t> </a:t>
                      </a:r>
                      <a:endParaRPr lang="hu-H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2882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900" dirty="0">
                          <a:latin typeface="Calibri"/>
                          <a:ea typeface="Times New Roman"/>
                          <a:cs typeface="Arial"/>
                        </a:rPr>
                        <a:t>35</a:t>
                      </a:r>
                      <a:endParaRPr lang="hu-H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2882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900" dirty="0">
                          <a:latin typeface="Calibri"/>
                          <a:ea typeface="Times New Roman"/>
                          <a:cs typeface="Arial"/>
                        </a:rPr>
                        <a:t>35</a:t>
                      </a:r>
                      <a:endParaRPr lang="hu-H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2882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900" dirty="0">
                          <a:latin typeface="Calibri"/>
                          <a:ea typeface="Times New Roman"/>
                          <a:cs typeface="Arial"/>
                        </a:rPr>
                        <a:t>35</a:t>
                      </a:r>
                      <a:endParaRPr lang="hu-H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87294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82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latin typeface="Calibri"/>
                          <a:ea typeface="Times New Roman"/>
                          <a:cs typeface="Arial"/>
                        </a:rPr>
                        <a:t>Szűrő</a:t>
                      </a:r>
                      <a:endParaRPr lang="hu-H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2882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latin typeface="Calibri"/>
                          <a:ea typeface="Times New Roman"/>
                          <a:cs typeface="Arial"/>
                        </a:rPr>
                        <a:t>fokozat</a:t>
                      </a:r>
                      <a:endParaRPr lang="hu-H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2882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latin typeface="Calibri"/>
                          <a:ea typeface="Times New Roman"/>
                          <a:cs typeface="Arial"/>
                        </a:rPr>
                        <a:t>G3,F7</a:t>
                      </a:r>
                      <a:endParaRPr lang="hu-H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2882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latin typeface="Calibri"/>
                          <a:ea typeface="Times New Roman"/>
                          <a:cs typeface="Arial"/>
                        </a:rPr>
                        <a:t>G3</a:t>
                      </a:r>
                      <a:endParaRPr lang="hu-H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2882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latin typeface="Calibri"/>
                          <a:ea typeface="Times New Roman"/>
                          <a:cs typeface="Arial"/>
                        </a:rPr>
                        <a:t>G3</a:t>
                      </a:r>
                      <a:endParaRPr lang="hu-H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2882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latin typeface="Calibri"/>
                          <a:ea typeface="Times New Roman"/>
                          <a:cs typeface="Arial"/>
                        </a:rPr>
                        <a:t>G3,F7</a:t>
                      </a:r>
                      <a:endParaRPr lang="hu-H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2882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latin typeface="Calibri"/>
                          <a:ea typeface="Times New Roman"/>
                          <a:cs typeface="Arial"/>
                        </a:rPr>
                        <a:t>G3,F7</a:t>
                      </a:r>
                      <a:endParaRPr lang="hu-H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2882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900" dirty="0">
                          <a:latin typeface="Calibri"/>
                          <a:ea typeface="Times New Roman"/>
                          <a:cs typeface="Arial"/>
                        </a:rPr>
                        <a:t>G3,F7</a:t>
                      </a:r>
                      <a:endParaRPr lang="hu-H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b="1" dirty="0"/>
              <a:t>Használat módja, </a:t>
            </a:r>
            <a:r>
              <a:rPr lang="hu-HU" b="1" dirty="0" smtClean="0"/>
              <a:t>üzemidők</a:t>
            </a:r>
            <a:endParaRPr lang="hu-HU" dirty="0"/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sz="quarter" idx="1"/>
          </p:nvPr>
        </p:nvGraphicFramePr>
        <p:xfrm>
          <a:off x="0" y="1500175"/>
          <a:ext cx="9144000" cy="53578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  <a:gridCol w="3048000"/>
              </a:tblGrid>
              <a:tr h="750164">
                <a:tc>
                  <a:txBody>
                    <a:bodyPr/>
                    <a:lstStyle/>
                    <a:p>
                      <a:pPr marL="288290" algn="ctr">
                        <a:spcAft>
                          <a:spcPts val="0"/>
                        </a:spcAft>
                      </a:pPr>
                      <a:r>
                        <a:rPr lang="hu-HU" sz="1800" dirty="0">
                          <a:latin typeface="Calibri"/>
                          <a:ea typeface="Calibri"/>
                          <a:cs typeface="Times New Roman"/>
                        </a:rPr>
                        <a:t>szintek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8290" algn="ctr">
                        <a:spcAft>
                          <a:spcPts val="0"/>
                        </a:spcAft>
                      </a:pPr>
                      <a:r>
                        <a:rPr lang="hu-HU" sz="1800" dirty="0">
                          <a:latin typeface="Calibri"/>
                          <a:ea typeface="Calibri"/>
                          <a:cs typeface="Times New Roman"/>
                        </a:rPr>
                        <a:t>funkció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8290" algn="ctr">
                        <a:spcAft>
                          <a:spcPts val="0"/>
                        </a:spcAft>
                      </a:pPr>
                      <a:r>
                        <a:rPr lang="hu-HU" sz="1800">
                          <a:latin typeface="Calibri"/>
                          <a:ea typeface="Calibri"/>
                          <a:cs typeface="Times New Roman"/>
                        </a:rPr>
                        <a:t>üzemidő</a:t>
                      </a:r>
                    </a:p>
                  </a:txBody>
                  <a:tcPr marL="68580" marR="68580" marT="0" marB="0"/>
                </a:tc>
              </a:tr>
              <a:tr h="750164">
                <a:tc>
                  <a:txBody>
                    <a:bodyPr/>
                    <a:lstStyle/>
                    <a:p>
                      <a:pPr marL="288290" algn="l">
                        <a:spcAft>
                          <a:spcPts val="0"/>
                        </a:spcAft>
                      </a:pPr>
                      <a:r>
                        <a:rPr lang="hu-HU" sz="1800" dirty="0">
                          <a:latin typeface="Calibri"/>
                          <a:ea typeface="Calibri"/>
                          <a:cs typeface="Times New Roman"/>
                        </a:rPr>
                        <a:t>Alagsor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8290" algn="l">
                        <a:spcAft>
                          <a:spcPts val="0"/>
                        </a:spcAft>
                      </a:pPr>
                      <a:r>
                        <a:rPr lang="hu-HU" sz="1800" dirty="0">
                          <a:latin typeface="Calibri"/>
                          <a:ea typeface="Calibri"/>
                          <a:cs typeface="Times New Roman"/>
                        </a:rPr>
                        <a:t>kiszolgáló-terület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8290" algn="l">
                        <a:spcAft>
                          <a:spcPts val="0"/>
                        </a:spcAft>
                      </a:pPr>
                      <a:r>
                        <a:rPr lang="hu-HU" sz="1800">
                          <a:latin typeface="Calibri"/>
                          <a:ea typeface="Calibri"/>
                          <a:cs typeface="Times New Roman"/>
                        </a:rPr>
                        <a:t>szakaszos 6-20h</a:t>
                      </a:r>
                    </a:p>
                  </a:txBody>
                  <a:tcPr marL="68580" marR="68580" marT="0" marB="0"/>
                </a:tc>
              </a:tr>
              <a:tr h="750164">
                <a:tc>
                  <a:txBody>
                    <a:bodyPr/>
                    <a:lstStyle/>
                    <a:p>
                      <a:pPr marL="288290" algn="l">
                        <a:spcAft>
                          <a:spcPts val="0"/>
                        </a:spcAft>
                      </a:pPr>
                      <a:r>
                        <a:rPr lang="hu-HU" sz="1800" dirty="0">
                          <a:latin typeface="Calibri"/>
                          <a:ea typeface="Calibri"/>
                          <a:cs typeface="Times New Roman"/>
                        </a:rPr>
                        <a:t>Mélyföldszint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8290" algn="l">
                        <a:spcAft>
                          <a:spcPts val="0"/>
                        </a:spcAft>
                      </a:pPr>
                      <a:r>
                        <a:rPr lang="hu-HU" sz="1800" dirty="0">
                          <a:latin typeface="Calibri"/>
                          <a:ea typeface="Calibri"/>
                          <a:cs typeface="Times New Roman"/>
                        </a:rPr>
                        <a:t>ambulancia,</a:t>
                      </a:r>
                    </a:p>
                    <a:p>
                      <a:pPr marL="288290" algn="l">
                        <a:spcAft>
                          <a:spcPts val="0"/>
                        </a:spcAft>
                      </a:pPr>
                      <a:r>
                        <a:rPr lang="hu-HU" sz="1800" dirty="0">
                          <a:latin typeface="Calibri"/>
                          <a:ea typeface="Calibri"/>
                          <a:cs typeface="Times New Roman"/>
                        </a:rPr>
                        <a:t>EUROMEDIC, CT, MR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8290" algn="l">
                        <a:spcAft>
                          <a:spcPts val="0"/>
                        </a:spcAft>
                      </a:pPr>
                      <a:r>
                        <a:rPr lang="hu-HU" sz="1800">
                          <a:latin typeface="Calibri"/>
                          <a:ea typeface="Calibri"/>
                          <a:cs typeface="Times New Roman"/>
                        </a:rPr>
                        <a:t>folyamatos 24h</a:t>
                      </a:r>
                    </a:p>
                    <a:p>
                      <a:pPr marL="288290" algn="l">
                        <a:spcAft>
                          <a:spcPts val="0"/>
                        </a:spcAft>
                      </a:pPr>
                      <a:r>
                        <a:rPr lang="hu-HU" sz="1800">
                          <a:latin typeface="Calibri"/>
                          <a:ea typeface="Calibri"/>
                          <a:cs typeface="Times New Roman"/>
                        </a:rPr>
                        <a:t>szakaszos 7-20h</a:t>
                      </a:r>
                    </a:p>
                  </a:txBody>
                  <a:tcPr marL="68580" marR="68580" marT="0" marB="0"/>
                </a:tc>
              </a:tr>
              <a:tr h="856841">
                <a:tc>
                  <a:txBody>
                    <a:bodyPr/>
                    <a:lstStyle/>
                    <a:p>
                      <a:pPr marL="288290" algn="l">
                        <a:spcAft>
                          <a:spcPts val="0"/>
                        </a:spcAft>
                      </a:pPr>
                      <a:r>
                        <a:rPr lang="hu-HU" sz="1800">
                          <a:latin typeface="Calibri"/>
                          <a:ea typeface="Calibri"/>
                          <a:cs typeface="Times New Roman"/>
                        </a:rPr>
                        <a:t>Földszint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8290" algn="l">
                        <a:spcAft>
                          <a:spcPts val="0"/>
                        </a:spcAft>
                      </a:pPr>
                      <a:r>
                        <a:rPr lang="hu-HU" sz="1800" dirty="0">
                          <a:latin typeface="Calibri"/>
                          <a:ea typeface="Calibri"/>
                          <a:cs typeface="Times New Roman"/>
                        </a:rPr>
                        <a:t>orvosi szobák, igazgatóság, előcsarnok, porta, ügyeletes orvos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8290" algn="l">
                        <a:spcAft>
                          <a:spcPts val="0"/>
                        </a:spcAft>
                      </a:pPr>
                      <a:r>
                        <a:rPr lang="hu-HU" sz="1800" dirty="0">
                          <a:latin typeface="Calibri"/>
                          <a:ea typeface="Calibri"/>
                          <a:cs typeface="Times New Roman"/>
                        </a:rPr>
                        <a:t>szakaszos 7-20h</a:t>
                      </a:r>
                    </a:p>
                    <a:p>
                      <a:pPr marL="288290" algn="l">
                        <a:spcAft>
                          <a:spcPts val="0"/>
                        </a:spcAft>
                      </a:pPr>
                      <a:r>
                        <a:rPr lang="hu-HU" sz="1800" dirty="0">
                          <a:latin typeface="Calibri"/>
                          <a:ea typeface="Calibri"/>
                          <a:cs typeface="Times New Roman"/>
                        </a:rPr>
                        <a:t>folyamatos 24h</a:t>
                      </a:r>
                    </a:p>
                  </a:txBody>
                  <a:tcPr marL="68580" marR="68580" marT="0" marB="0"/>
                </a:tc>
              </a:tr>
              <a:tr h="750164">
                <a:tc>
                  <a:txBody>
                    <a:bodyPr/>
                    <a:lstStyle/>
                    <a:p>
                      <a:pPr marL="288290" algn="just">
                        <a:spcAft>
                          <a:spcPts val="0"/>
                        </a:spcAft>
                      </a:pPr>
                      <a:r>
                        <a:rPr lang="hu-HU" sz="1800" dirty="0">
                          <a:latin typeface="Calibri"/>
                          <a:ea typeface="Calibri"/>
                          <a:cs typeface="Times New Roman"/>
                        </a:rPr>
                        <a:t>1. em.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8290" algn="l">
                        <a:spcAft>
                          <a:spcPts val="0"/>
                        </a:spcAft>
                      </a:pPr>
                      <a:r>
                        <a:rPr lang="hu-HU" sz="1800" dirty="0">
                          <a:latin typeface="Calibri"/>
                          <a:ea typeface="Calibri"/>
                          <a:cs typeface="Times New Roman"/>
                        </a:rPr>
                        <a:t>központi labor</a:t>
                      </a:r>
                    </a:p>
                    <a:p>
                      <a:pPr marL="288290" algn="l">
                        <a:spcAft>
                          <a:spcPts val="0"/>
                        </a:spcAft>
                      </a:pPr>
                      <a:r>
                        <a:rPr lang="hu-HU" sz="1800" dirty="0">
                          <a:latin typeface="Calibri"/>
                          <a:ea typeface="Calibri"/>
                          <a:cs typeface="Times New Roman"/>
                        </a:rPr>
                        <a:t>szeptikus műtő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8290" algn="l">
                        <a:spcAft>
                          <a:spcPts val="0"/>
                        </a:spcAft>
                      </a:pPr>
                      <a:r>
                        <a:rPr lang="hu-HU" sz="1800" dirty="0">
                          <a:latin typeface="Calibri"/>
                          <a:ea typeface="Calibri"/>
                          <a:cs typeface="Times New Roman"/>
                        </a:rPr>
                        <a:t>szakaszos 7-20h</a:t>
                      </a:r>
                    </a:p>
                    <a:p>
                      <a:pPr marL="288290" algn="l">
                        <a:spcAft>
                          <a:spcPts val="0"/>
                        </a:spcAft>
                      </a:pPr>
                      <a:r>
                        <a:rPr lang="hu-HU" sz="1800" dirty="0">
                          <a:latin typeface="Calibri"/>
                          <a:ea typeface="Calibri"/>
                          <a:cs typeface="Times New Roman"/>
                        </a:rPr>
                        <a:t>folyamatos 24h</a:t>
                      </a:r>
                    </a:p>
                  </a:txBody>
                  <a:tcPr marL="68580" marR="68580" marT="0" marB="0"/>
                </a:tc>
              </a:tr>
              <a:tr h="750164"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800" dirty="0">
                          <a:latin typeface="Calibri"/>
                          <a:ea typeface="Calibri"/>
                          <a:cs typeface="Times New Roman"/>
                        </a:rPr>
                        <a:t>2.-7. em.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8290" algn="l">
                        <a:spcAft>
                          <a:spcPts val="0"/>
                        </a:spcAft>
                      </a:pPr>
                      <a:r>
                        <a:rPr lang="hu-HU" sz="1800" dirty="0">
                          <a:latin typeface="Calibri"/>
                          <a:ea typeface="Calibri"/>
                          <a:cs typeface="Times New Roman"/>
                        </a:rPr>
                        <a:t>kórtermek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8290" algn="l">
                        <a:spcAft>
                          <a:spcPts val="0"/>
                        </a:spcAft>
                      </a:pPr>
                      <a:r>
                        <a:rPr lang="hu-HU" sz="1800" dirty="0">
                          <a:latin typeface="Calibri"/>
                          <a:ea typeface="Calibri"/>
                          <a:cs typeface="Times New Roman"/>
                        </a:rPr>
                        <a:t>folyamatos 24h</a:t>
                      </a:r>
                    </a:p>
                  </a:txBody>
                  <a:tcPr marL="68580" marR="68580" marT="0" marB="0"/>
                </a:tc>
              </a:tr>
              <a:tr h="750164">
                <a:tc>
                  <a:txBody>
                    <a:bodyPr/>
                    <a:lstStyle/>
                    <a:p>
                      <a:pPr marL="288290" algn="l">
                        <a:spcAft>
                          <a:spcPts val="0"/>
                        </a:spcAft>
                      </a:pPr>
                      <a:r>
                        <a:rPr lang="hu-HU" sz="1800">
                          <a:latin typeface="Calibri"/>
                          <a:ea typeface="Calibri"/>
                          <a:cs typeface="Times New Roman"/>
                        </a:rPr>
                        <a:t>8. em.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8290" algn="l">
                        <a:spcAft>
                          <a:spcPts val="0"/>
                        </a:spcAft>
                      </a:pPr>
                      <a:r>
                        <a:rPr lang="hu-HU" sz="1800">
                          <a:latin typeface="Calibri"/>
                          <a:ea typeface="Calibri"/>
                          <a:cs typeface="Times New Roman"/>
                        </a:rPr>
                        <a:t>tantermek</a:t>
                      </a:r>
                    </a:p>
                    <a:p>
                      <a:pPr marL="288290" algn="l">
                        <a:spcAft>
                          <a:spcPts val="0"/>
                        </a:spcAft>
                      </a:pPr>
                      <a:r>
                        <a:rPr lang="hu-HU" sz="1800">
                          <a:latin typeface="Calibri"/>
                          <a:ea typeface="Calibri"/>
                          <a:cs typeface="Times New Roman"/>
                        </a:rPr>
                        <a:t>öltözők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8290" algn="l">
                        <a:spcAft>
                          <a:spcPts val="0"/>
                        </a:spcAft>
                      </a:pPr>
                      <a:r>
                        <a:rPr lang="hu-HU" sz="1800" dirty="0">
                          <a:latin typeface="Calibri"/>
                          <a:ea typeface="Calibri"/>
                          <a:cs typeface="Times New Roman"/>
                        </a:rPr>
                        <a:t>szakaszos</a:t>
                      </a:r>
                    </a:p>
                    <a:p>
                      <a:pPr marL="288290" algn="l">
                        <a:spcAft>
                          <a:spcPts val="0"/>
                        </a:spcAft>
                      </a:pPr>
                      <a:r>
                        <a:rPr lang="hu-HU" sz="1800" dirty="0">
                          <a:latin typeface="Calibri"/>
                          <a:ea typeface="Calibri"/>
                          <a:cs typeface="Times New Roman"/>
                        </a:rPr>
                        <a:t>műszakváltás szerint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b="1" dirty="0" err="1"/>
              <a:t>Termovíziós</a:t>
            </a:r>
            <a:r>
              <a:rPr lang="hu-HU" b="1" dirty="0"/>
              <a:t> vizsgálat, </a:t>
            </a:r>
            <a:r>
              <a:rPr lang="hu-HU" b="1" dirty="0" smtClean="0"/>
              <a:t>légtömörség</a:t>
            </a:r>
            <a:endParaRPr lang="hu-HU" dirty="0"/>
          </a:p>
        </p:txBody>
      </p:sp>
      <p:pic>
        <p:nvPicPr>
          <p:cNvPr id="4" name="Tartalom helye 3" descr="F:\2015 ÉV\00 ÚJ MUNKÁK\016 OBSI - Országos Balaeseti Központ\Dokumentum\termo-3.jpg"/>
          <p:cNvPicPr>
            <a:picLocks noGrp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303587" y="1943100"/>
            <a:ext cx="277177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b="1" dirty="0"/>
              <a:t>Energiatanúsítvány</a:t>
            </a:r>
            <a:br>
              <a:rPr lang="hu-HU" b="1" dirty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428604"/>
          </a:xfrm>
        </p:spPr>
        <p:txBody>
          <a:bodyPr>
            <a:normAutofit fontScale="90000"/>
          </a:bodyPr>
          <a:lstStyle/>
          <a:p>
            <a:r>
              <a:rPr lang="hu-HU" b="1" dirty="0"/>
              <a:t>Energetikai összesítő </a:t>
            </a:r>
            <a:r>
              <a:rPr lang="hu-HU" b="1" dirty="0" smtClean="0"/>
              <a:t>adatok</a:t>
            </a:r>
            <a:endParaRPr lang="hu-HU" dirty="0"/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sz="quarter" idx="1"/>
          </p:nvPr>
        </p:nvGraphicFramePr>
        <p:xfrm>
          <a:off x="-2" y="457200"/>
          <a:ext cx="9144002" cy="640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6286"/>
                <a:gridCol w="1306286"/>
                <a:gridCol w="1306286"/>
                <a:gridCol w="1306286"/>
                <a:gridCol w="1306286"/>
                <a:gridCol w="1306286"/>
                <a:gridCol w="1306286"/>
              </a:tblGrid>
              <a:tr h="370840">
                <a:tc>
                  <a:txBody>
                    <a:bodyPr/>
                    <a:lstStyle/>
                    <a:p>
                      <a:pPr marL="288290" algn="l">
                        <a:spcAft>
                          <a:spcPts val="0"/>
                        </a:spcAft>
                      </a:pPr>
                      <a:r>
                        <a:rPr lang="hu-HU" sz="1400" dirty="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8290" algn="l">
                        <a:spcAft>
                          <a:spcPts val="0"/>
                        </a:spcAft>
                      </a:pPr>
                      <a:r>
                        <a:rPr lang="hu-HU" sz="14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8290" algn="ctr">
                        <a:spcAft>
                          <a:spcPts val="0"/>
                        </a:spcAft>
                      </a:pPr>
                      <a:r>
                        <a:rPr lang="hu-HU" sz="1400" b="1">
                          <a:latin typeface="Calibri"/>
                          <a:ea typeface="Calibri"/>
                          <a:cs typeface="Times New Roman"/>
                        </a:rPr>
                        <a:t>Hotelépület</a:t>
                      </a:r>
                      <a:endParaRPr lang="hu-H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8290" algn="ctr">
                        <a:spcAft>
                          <a:spcPts val="0"/>
                        </a:spcAft>
                      </a:pPr>
                      <a:r>
                        <a:rPr lang="hu-HU" sz="1400" b="1">
                          <a:latin typeface="Calibri"/>
                          <a:ea typeface="Calibri"/>
                          <a:cs typeface="Times New Roman"/>
                        </a:rPr>
                        <a:t>Diagnosztika épület</a:t>
                      </a:r>
                      <a:endParaRPr lang="hu-H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8290" algn="ctr">
                        <a:spcAft>
                          <a:spcPts val="0"/>
                        </a:spcAft>
                      </a:pPr>
                      <a:r>
                        <a:rPr lang="hu-HU" sz="1400" b="1">
                          <a:latin typeface="Calibri"/>
                          <a:ea typeface="Calibri"/>
                          <a:cs typeface="Times New Roman"/>
                        </a:rPr>
                        <a:t>Gazdasági épület</a:t>
                      </a:r>
                      <a:endParaRPr lang="hu-H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8290" algn="ctr">
                        <a:spcAft>
                          <a:spcPts val="0"/>
                        </a:spcAft>
                      </a:pPr>
                      <a:r>
                        <a:rPr lang="hu-HU" sz="1400" b="1">
                          <a:latin typeface="Calibri"/>
                          <a:ea typeface="Calibri"/>
                          <a:cs typeface="Times New Roman"/>
                        </a:rPr>
                        <a:t>Rendelőépület</a:t>
                      </a:r>
                      <a:endParaRPr lang="hu-H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8290" algn="ctr">
                        <a:spcAft>
                          <a:spcPts val="0"/>
                        </a:spcAft>
                      </a:pPr>
                      <a:r>
                        <a:rPr lang="hu-HU" sz="1400" b="1" dirty="0">
                          <a:latin typeface="Calibri"/>
                          <a:ea typeface="Calibri"/>
                          <a:cs typeface="Times New Roman"/>
                        </a:rPr>
                        <a:t>Összesen</a:t>
                      </a:r>
                      <a:endParaRPr lang="hu-H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 rowSpan="2">
                  <a:txBody>
                    <a:bodyPr/>
                    <a:lstStyle/>
                    <a:p>
                      <a:pPr marL="71755" marR="71755" algn="l">
                        <a:spcAft>
                          <a:spcPts val="0"/>
                        </a:spcAft>
                      </a:pPr>
                      <a:r>
                        <a:rPr lang="hu-HU" sz="1400" dirty="0">
                          <a:latin typeface="Calibri"/>
                          <a:ea typeface="Calibri"/>
                          <a:cs typeface="Times New Roman"/>
                        </a:rPr>
                        <a:t>Meglévő</a:t>
                      </a: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marL="288290" algn="l">
                        <a:spcAft>
                          <a:spcPts val="0"/>
                        </a:spcAft>
                      </a:pPr>
                      <a:r>
                        <a:rPr lang="hu-HU" sz="1400" dirty="0">
                          <a:latin typeface="Calibri"/>
                          <a:ea typeface="Calibri"/>
                          <a:cs typeface="Times New Roman"/>
                        </a:rPr>
                        <a:t>Meglévő állapot </a:t>
                      </a:r>
                      <a:r>
                        <a:rPr lang="hu-HU" sz="1400" dirty="0" err="1">
                          <a:latin typeface="Calibri"/>
                          <a:ea typeface="Calibri"/>
                          <a:cs typeface="Times New Roman"/>
                        </a:rPr>
                        <a:t>hőveszteség</a:t>
                      </a:r>
                      <a:r>
                        <a:rPr lang="hu-HU" sz="1400" dirty="0">
                          <a:latin typeface="Calibri"/>
                          <a:ea typeface="Calibri"/>
                          <a:cs typeface="Times New Roman"/>
                        </a:rPr>
                        <a:t> [kW]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8290" algn="ctr">
                        <a:spcAft>
                          <a:spcPts val="0"/>
                        </a:spcAft>
                      </a:pPr>
                      <a:r>
                        <a:rPr lang="hu-HU" sz="1400">
                          <a:latin typeface="Calibri"/>
                          <a:ea typeface="Calibri"/>
                          <a:cs typeface="Times New Roman"/>
                        </a:rPr>
                        <a:t>1 166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8290" algn="ctr">
                        <a:spcAft>
                          <a:spcPts val="0"/>
                        </a:spcAft>
                      </a:pPr>
                      <a:r>
                        <a:rPr lang="hu-HU" sz="1400">
                          <a:latin typeface="Calibri"/>
                          <a:ea typeface="Calibri"/>
                          <a:cs typeface="Times New Roman"/>
                        </a:rPr>
                        <a:t>175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8290" algn="ctr">
                        <a:spcAft>
                          <a:spcPts val="0"/>
                        </a:spcAft>
                      </a:pPr>
                      <a:r>
                        <a:rPr lang="hu-HU" sz="1400">
                          <a:latin typeface="Calibri"/>
                          <a:ea typeface="Calibri"/>
                          <a:cs typeface="Times New Roman"/>
                        </a:rPr>
                        <a:t>213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8290" algn="ctr">
                        <a:spcAft>
                          <a:spcPts val="0"/>
                        </a:spcAft>
                      </a:pPr>
                      <a:r>
                        <a:rPr lang="hu-HU" sz="1400">
                          <a:latin typeface="Calibri"/>
                          <a:ea typeface="Calibri"/>
                          <a:cs typeface="Times New Roman"/>
                        </a:rPr>
                        <a:t>615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8290" algn="ctr">
                        <a:spcAft>
                          <a:spcPts val="0"/>
                        </a:spcAft>
                      </a:pPr>
                      <a:r>
                        <a:rPr lang="hu-HU" sz="1400" dirty="0">
                          <a:latin typeface="Calibri"/>
                          <a:ea typeface="Calibri"/>
                          <a:cs typeface="Times New Roman"/>
                        </a:rPr>
                        <a:t>2 169</a:t>
                      </a:r>
                    </a:p>
                  </a:txBody>
                  <a:tcPr marL="68580" marR="68580" marT="0" marB="0"/>
                </a:tc>
              </a:tr>
              <a:tr h="370840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8290" algn="l">
                        <a:spcAft>
                          <a:spcPts val="0"/>
                        </a:spcAft>
                      </a:pPr>
                      <a:r>
                        <a:rPr lang="hu-HU" sz="1400" dirty="0">
                          <a:latin typeface="Calibri"/>
                          <a:ea typeface="Calibri"/>
                          <a:cs typeface="Times New Roman"/>
                        </a:rPr>
                        <a:t>Meglévő állapot </a:t>
                      </a:r>
                      <a:r>
                        <a:rPr lang="hu-HU" sz="1400" dirty="0" err="1">
                          <a:latin typeface="Calibri"/>
                          <a:ea typeface="Calibri"/>
                          <a:cs typeface="Times New Roman"/>
                        </a:rPr>
                        <a:t>hőnyereség</a:t>
                      </a:r>
                      <a:r>
                        <a:rPr lang="hu-HU" sz="1400" dirty="0">
                          <a:latin typeface="Calibri"/>
                          <a:ea typeface="Calibri"/>
                          <a:cs typeface="Times New Roman"/>
                        </a:rPr>
                        <a:t> [kW]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8290" algn="ctr">
                        <a:spcAft>
                          <a:spcPts val="0"/>
                        </a:spcAft>
                      </a:pPr>
                      <a:r>
                        <a:rPr lang="hu-HU" sz="1400" dirty="0">
                          <a:latin typeface="Calibri"/>
                          <a:ea typeface="Calibri"/>
                          <a:cs typeface="Times New Roman"/>
                        </a:rPr>
                        <a:t>545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8290" algn="ctr">
                        <a:spcAft>
                          <a:spcPts val="0"/>
                        </a:spcAft>
                      </a:pPr>
                      <a:r>
                        <a:rPr lang="hu-HU" sz="1400">
                          <a:latin typeface="Calibri"/>
                          <a:ea typeface="Calibri"/>
                          <a:cs typeface="Times New Roman"/>
                        </a:rPr>
                        <a:t>152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8290" algn="ctr">
                        <a:spcAft>
                          <a:spcPts val="0"/>
                        </a:spcAft>
                      </a:pPr>
                      <a:r>
                        <a:rPr lang="hu-HU" sz="1400">
                          <a:latin typeface="Calibri"/>
                          <a:ea typeface="Calibri"/>
                          <a:cs typeface="Times New Roman"/>
                        </a:rPr>
                        <a:t>545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8290" algn="ctr">
                        <a:spcAft>
                          <a:spcPts val="0"/>
                        </a:spcAft>
                      </a:pPr>
                      <a:r>
                        <a:rPr lang="hu-HU" sz="1400">
                          <a:latin typeface="Calibri"/>
                          <a:ea typeface="Calibri"/>
                          <a:cs typeface="Times New Roman"/>
                        </a:rPr>
                        <a:t>193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8290" algn="ctr">
                        <a:spcAft>
                          <a:spcPts val="0"/>
                        </a:spcAft>
                      </a:pPr>
                      <a:r>
                        <a:rPr lang="hu-HU" sz="1400" dirty="0">
                          <a:latin typeface="Calibri"/>
                          <a:ea typeface="Calibri"/>
                          <a:cs typeface="Times New Roman"/>
                        </a:rPr>
                        <a:t>1 435</a:t>
                      </a:r>
                    </a:p>
                  </a:txBody>
                  <a:tcPr marL="68580" marR="68580" marT="0" marB="0"/>
                </a:tc>
              </a:tr>
              <a:tr h="370840">
                <a:tc rowSpan="9">
                  <a:txBody>
                    <a:bodyPr/>
                    <a:lstStyle/>
                    <a:p>
                      <a:pPr marL="71755" marR="71755" algn="l">
                        <a:spcAft>
                          <a:spcPts val="0"/>
                        </a:spcAft>
                      </a:pPr>
                      <a:r>
                        <a:rPr lang="hu-HU" sz="1400">
                          <a:latin typeface="Calibri"/>
                          <a:ea typeface="Calibri"/>
                          <a:cs typeface="Times New Roman"/>
                        </a:rPr>
                        <a:t>Számított</a:t>
                      </a: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marL="288290" algn="l">
                        <a:spcAft>
                          <a:spcPts val="0"/>
                        </a:spcAft>
                      </a:pPr>
                      <a:r>
                        <a:rPr lang="hu-HU" sz="1400" dirty="0">
                          <a:latin typeface="Calibri"/>
                          <a:ea typeface="Calibri"/>
                          <a:cs typeface="Times New Roman"/>
                        </a:rPr>
                        <a:t>Fűtési hőigény</a:t>
                      </a:r>
                    </a:p>
                  </a:txBody>
                  <a:tcPr marL="68580" marR="68580" marT="0" marB="0"/>
                </a:tc>
                <a:tc gridSpan="5">
                  <a:txBody>
                    <a:bodyPr/>
                    <a:lstStyle/>
                    <a:p>
                      <a:endParaRPr lang="hu-HU" sz="1400" dirty="0">
                        <a:latin typeface="Calibri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8290" indent="155575" algn="l">
                        <a:spcAft>
                          <a:spcPts val="0"/>
                        </a:spcAft>
                      </a:pPr>
                      <a:r>
                        <a:rPr lang="hu-HU" sz="1400" dirty="0">
                          <a:latin typeface="Calibri"/>
                          <a:ea typeface="Calibri"/>
                          <a:cs typeface="Times New Roman"/>
                        </a:rPr>
                        <a:t>beépített  [kW]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8290" algn="ctr">
                        <a:spcAft>
                          <a:spcPts val="0"/>
                        </a:spcAft>
                      </a:pPr>
                      <a:r>
                        <a:rPr lang="hu-HU" sz="1400" dirty="0">
                          <a:latin typeface="Calibri"/>
                          <a:ea typeface="Calibri"/>
                          <a:cs typeface="Times New Roman"/>
                        </a:rPr>
                        <a:t>2 476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8290" algn="ctr">
                        <a:spcAft>
                          <a:spcPts val="0"/>
                        </a:spcAft>
                      </a:pPr>
                      <a:r>
                        <a:rPr lang="hu-HU" sz="1400" dirty="0">
                          <a:latin typeface="Calibri"/>
                          <a:ea typeface="Calibri"/>
                          <a:cs typeface="Times New Roman"/>
                        </a:rPr>
                        <a:t>650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8290" algn="ctr">
                        <a:spcAft>
                          <a:spcPts val="0"/>
                        </a:spcAft>
                      </a:pPr>
                      <a:r>
                        <a:rPr lang="hu-HU" sz="1400">
                          <a:latin typeface="Calibri"/>
                          <a:ea typeface="Calibri"/>
                          <a:cs typeface="Times New Roman"/>
                        </a:rPr>
                        <a:t>730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8290" algn="ctr">
                        <a:spcAft>
                          <a:spcPts val="0"/>
                        </a:spcAft>
                      </a:pPr>
                      <a:r>
                        <a:rPr lang="hu-HU" sz="1400">
                          <a:latin typeface="Calibri"/>
                          <a:ea typeface="Calibri"/>
                          <a:cs typeface="Times New Roman"/>
                        </a:rPr>
                        <a:t>920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8290" algn="ctr">
                        <a:spcAft>
                          <a:spcPts val="0"/>
                        </a:spcAft>
                      </a:pPr>
                      <a:r>
                        <a:rPr lang="hu-HU" sz="1400">
                          <a:latin typeface="Calibri"/>
                          <a:ea typeface="Calibri"/>
                          <a:cs typeface="Times New Roman"/>
                        </a:rPr>
                        <a:t>4 776</a:t>
                      </a:r>
                    </a:p>
                  </a:txBody>
                  <a:tcPr marL="68580" marR="68580" marT="0" marB="0"/>
                </a:tc>
              </a:tr>
              <a:tr h="370840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8290" indent="155575" algn="l">
                        <a:spcAft>
                          <a:spcPts val="0"/>
                        </a:spcAft>
                      </a:pPr>
                      <a:r>
                        <a:rPr lang="hu-HU" sz="1400">
                          <a:latin typeface="Calibri"/>
                          <a:ea typeface="Calibri"/>
                          <a:cs typeface="Times New Roman"/>
                        </a:rPr>
                        <a:t>egyidejű [kW]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8290" algn="ctr">
                        <a:spcAft>
                          <a:spcPts val="0"/>
                        </a:spcAft>
                      </a:pPr>
                      <a:r>
                        <a:rPr lang="hu-HU" sz="1400" dirty="0">
                          <a:latin typeface="Calibri"/>
                          <a:ea typeface="Calibri"/>
                          <a:cs typeface="Times New Roman"/>
                        </a:rPr>
                        <a:t>1 980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8290" algn="ctr">
                        <a:spcAft>
                          <a:spcPts val="0"/>
                        </a:spcAft>
                      </a:pPr>
                      <a:r>
                        <a:rPr lang="hu-HU" sz="1400" dirty="0">
                          <a:latin typeface="Calibri"/>
                          <a:ea typeface="Calibri"/>
                          <a:cs typeface="Times New Roman"/>
                        </a:rPr>
                        <a:t>600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8290" algn="ctr">
                        <a:spcAft>
                          <a:spcPts val="0"/>
                        </a:spcAft>
                      </a:pPr>
                      <a:r>
                        <a:rPr lang="hu-HU" sz="1400">
                          <a:latin typeface="Calibri"/>
                          <a:ea typeface="Calibri"/>
                          <a:cs typeface="Times New Roman"/>
                        </a:rPr>
                        <a:t>570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8290" algn="ctr">
                        <a:spcAft>
                          <a:spcPts val="0"/>
                        </a:spcAft>
                      </a:pPr>
                      <a:r>
                        <a:rPr lang="hu-HU" sz="1400">
                          <a:latin typeface="Calibri"/>
                          <a:ea typeface="Calibri"/>
                          <a:cs typeface="Times New Roman"/>
                        </a:rPr>
                        <a:t>840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8290" algn="ctr">
                        <a:spcAft>
                          <a:spcPts val="0"/>
                        </a:spcAft>
                      </a:pPr>
                      <a:r>
                        <a:rPr lang="hu-HU" sz="1400">
                          <a:latin typeface="Calibri"/>
                          <a:ea typeface="Calibri"/>
                          <a:cs typeface="Times New Roman"/>
                        </a:rPr>
                        <a:t>3 990</a:t>
                      </a:r>
                    </a:p>
                  </a:txBody>
                  <a:tcPr marL="68580" marR="68580" marT="0" marB="0"/>
                </a:tc>
              </a:tr>
              <a:tr h="370840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8290" algn="l">
                        <a:spcAft>
                          <a:spcPts val="0"/>
                        </a:spcAft>
                      </a:pPr>
                      <a:r>
                        <a:rPr lang="hu-HU" sz="1400">
                          <a:latin typeface="Calibri"/>
                          <a:ea typeface="Calibri"/>
                          <a:cs typeface="Times New Roman"/>
                        </a:rPr>
                        <a:t>Hűtési hőigény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hu-HU" sz="1400" dirty="0"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hu-HU" sz="1400" dirty="0"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hu-HU" sz="1400" dirty="0"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hu-HU" sz="1400"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hu-HU" sz="1400">
                        <a:latin typeface="Calibri"/>
                      </a:endParaRPr>
                    </a:p>
                  </a:txBody>
                  <a:tcPr marL="68580" marR="68580" marT="0" marB="0"/>
                </a:tc>
              </a:tr>
              <a:tr h="370840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8290" indent="155575" algn="l">
                        <a:spcAft>
                          <a:spcPts val="0"/>
                        </a:spcAft>
                      </a:pPr>
                      <a:r>
                        <a:rPr lang="hu-HU" sz="1400">
                          <a:latin typeface="Calibri"/>
                          <a:ea typeface="Calibri"/>
                          <a:cs typeface="Times New Roman"/>
                        </a:rPr>
                        <a:t>beépített [kW]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8290" algn="ctr">
                        <a:spcAft>
                          <a:spcPts val="0"/>
                        </a:spcAft>
                      </a:pPr>
                      <a:r>
                        <a:rPr lang="hu-HU" sz="1400" dirty="0">
                          <a:latin typeface="Calibri"/>
                          <a:ea typeface="Calibri"/>
                          <a:cs typeface="Times New Roman"/>
                        </a:rPr>
                        <a:t>953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8290" algn="ctr">
                        <a:spcAft>
                          <a:spcPts val="0"/>
                        </a:spcAft>
                      </a:pPr>
                      <a:r>
                        <a:rPr lang="hu-HU" sz="1400" dirty="0">
                          <a:latin typeface="Calibri"/>
                          <a:ea typeface="Calibri"/>
                          <a:cs typeface="Times New Roman"/>
                        </a:rPr>
                        <a:t>370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8290" algn="ctr">
                        <a:spcAft>
                          <a:spcPts val="0"/>
                        </a:spcAft>
                      </a:pPr>
                      <a:r>
                        <a:rPr lang="hu-HU" sz="1400" dirty="0">
                          <a:latin typeface="Calibri"/>
                          <a:ea typeface="Calibri"/>
                          <a:cs typeface="Times New Roman"/>
                        </a:rPr>
                        <a:t>46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8290" algn="ctr">
                        <a:spcAft>
                          <a:spcPts val="0"/>
                        </a:spcAft>
                      </a:pPr>
                      <a:r>
                        <a:rPr lang="hu-HU" sz="1400">
                          <a:latin typeface="Calibri"/>
                          <a:ea typeface="Calibri"/>
                          <a:cs typeface="Times New Roman"/>
                        </a:rPr>
                        <a:t>95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8290" algn="ctr">
                        <a:spcAft>
                          <a:spcPts val="0"/>
                        </a:spcAft>
                      </a:pPr>
                      <a:r>
                        <a:rPr lang="hu-HU" sz="1400">
                          <a:latin typeface="Calibri"/>
                          <a:ea typeface="Calibri"/>
                          <a:cs typeface="Times New Roman"/>
                        </a:rPr>
                        <a:t>1 464</a:t>
                      </a:r>
                    </a:p>
                  </a:txBody>
                  <a:tcPr marL="68580" marR="68580" marT="0" marB="0"/>
                </a:tc>
              </a:tr>
              <a:tr h="370840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8290" indent="155575" algn="l">
                        <a:spcAft>
                          <a:spcPts val="0"/>
                        </a:spcAft>
                      </a:pPr>
                      <a:r>
                        <a:rPr lang="hu-HU" sz="1400">
                          <a:latin typeface="Calibri"/>
                          <a:ea typeface="Calibri"/>
                          <a:cs typeface="Times New Roman"/>
                        </a:rPr>
                        <a:t>egyidejű [kW]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8290" algn="ctr">
                        <a:spcAft>
                          <a:spcPts val="0"/>
                        </a:spcAft>
                      </a:pPr>
                      <a:r>
                        <a:rPr lang="hu-HU" sz="1400">
                          <a:latin typeface="Calibri"/>
                          <a:ea typeface="Calibri"/>
                          <a:cs typeface="Times New Roman"/>
                        </a:rPr>
                        <a:t>762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8290" algn="ctr">
                        <a:spcAft>
                          <a:spcPts val="0"/>
                        </a:spcAft>
                      </a:pPr>
                      <a:r>
                        <a:rPr lang="hu-HU" sz="1400" dirty="0">
                          <a:latin typeface="Calibri"/>
                          <a:ea typeface="Calibri"/>
                          <a:cs typeface="Times New Roman"/>
                        </a:rPr>
                        <a:t>370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8290" algn="ctr">
                        <a:spcAft>
                          <a:spcPts val="0"/>
                        </a:spcAft>
                      </a:pPr>
                      <a:r>
                        <a:rPr lang="hu-HU" sz="1400" dirty="0">
                          <a:latin typeface="Calibri"/>
                          <a:ea typeface="Calibri"/>
                          <a:cs typeface="Times New Roman"/>
                        </a:rPr>
                        <a:t>46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8290" algn="ctr">
                        <a:spcAft>
                          <a:spcPts val="0"/>
                        </a:spcAft>
                      </a:pPr>
                      <a:r>
                        <a:rPr lang="hu-HU" sz="1400">
                          <a:latin typeface="Calibri"/>
                          <a:ea typeface="Calibri"/>
                          <a:cs typeface="Times New Roman"/>
                        </a:rPr>
                        <a:t>95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8290" algn="ctr">
                        <a:spcAft>
                          <a:spcPts val="0"/>
                        </a:spcAft>
                      </a:pPr>
                      <a:r>
                        <a:rPr lang="hu-HU" sz="1400">
                          <a:latin typeface="Calibri"/>
                          <a:ea typeface="Calibri"/>
                          <a:cs typeface="Times New Roman"/>
                        </a:rPr>
                        <a:t>1 273</a:t>
                      </a:r>
                    </a:p>
                  </a:txBody>
                  <a:tcPr marL="68580" marR="68580" marT="0" marB="0"/>
                </a:tc>
              </a:tr>
              <a:tr h="370840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8290" algn="l">
                        <a:spcAft>
                          <a:spcPts val="0"/>
                        </a:spcAft>
                      </a:pPr>
                      <a:r>
                        <a:rPr lang="hu-HU" sz="1400">
                          <a:latin typeface="Calibri"/>
                          <a:ea typeface="Calibri"/>
                          <a:cs typeface="Times New Roman"/>
                        </a:rPr>
                        <a:t>Villamos hálózat teljesítmény igénye</a:t>
                      </a:r>
                    </a:p>
                  </a:txBody>
                  <a:tcPr marL="68580" marR="68580" marT="0" marB="0"/>
                </a:tc>
                <a:tc gridSpan="5">
                  <a:txBody>
                    <a:bodyPr/>
                    <a:lstStyle/>
                    <a:p>
                      <a:endParaRPr lang="hu-HU" sz="1400" dirty="0">
                        <a:latin typeface="Calibri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8290" indent="155575" algn="l">
                        <a:spcAft>
                          <a:spcPts val="0"/>
                        </a:spcAft>
                      </a:pPr>
                      <a:r>
                        <a:rPr lang="hu-HU" sz="1400">
                          <a:latin typeface="Calibri"/>
                          <a:ea typeface="Calibri"/>
                          <a:cs typeface="Times New Roman"/>
                        </a:rPr>
                        <a:t>beépített [kW]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8290" algn="ctr">
                        <a:spcAft>
                          <a:spcPts val="0"/>
                        </a:spcAft>
                      </a:pPr>
                      <a:r>
                        <a:rPr lang="hu-HU" sz="1400">
                          <a:latin typeface="Calibri"/>
                          <a:ea typeface="Calibri"/>
                          <a:cs typeface="Times New Roman"/>
                        </a:rPr>
                        <a:t>470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8290" algn="ctr">
                        <a:spcAft>
                          <a:spcPts val="0"/>
                        </a:spcAft>
                      </a:pPr>
                      <a:r>
                        <a:rPr lang="hu-HU" sz="1400">
                          <a:latin typeface="Calibri"/>
                          <a:ea typeface="Calibri"/>
                          <a:cs typeface="Times New Roman"/>
                        </a:rPr>
                        <a:t>187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8290" algn="ctr">
                        <a:spcAft>
                          <a:spcPts val="0"/>
                        </a:spcAft>
                      </a:pPr>
                      <a:r>
                        <a:rPr lang="hu-HU" sz="1400">
                          <a:latin typeface="Calibri"/>
                          <a:ea typeface="Calibri"/>
                          <a:cs typeface="Times New Roman"/>
                        </a:rPr>
                        <a:t>106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8290" algn="ctr">
                        <a:spcAft>
                          <a:spcPts val="0"/>
                        </a:spcAft>
                      </a:pPr>
                      <a:r>
                        <a:rPr lang="hu-HU" sz="1400" dirty="0">
                          <a:latin typeface="Calibri"/>
                          <a:ea typeface="Calibri"/>
                          <a:cs typeface="Times New Roman"/>
                        </a:rPr>
                        <a:t>192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8290" algn="ctr">
                        <a:spcAft>
                          <a:spcPts val="0"/>
                        </a:spcAft>
                      </a:pPr>
                      <a:r>
                        <a:rPr lang="hu-HU" sz="1400" dirty="0">
                          <a:latin typeface="Calibri"/>
                          <a:ea typeface="Calibri"/>
                          <a:cs typeface="Times New Roman"/>
                        </a:rPr>
                        <a:t>955</a:t>
                      </a:r>
                    </a:p>
                  </a:txBody>
                  <a:tcPr marL="68580" marR="68580" marT="0" marB="0"/>
                </a:tc>
              </a:tr>
              <a:tr h="370840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8290" indent="155575" algn="l">
                        <a:spcAft>
                          <a:spcPts val="0"/>
                        </a:spcAft>
                      </a:pPr>
                      <a:r>
                        <a:rPr lang="hu-HU" sz="1400" dirty="0">
                          <a:latin typeface="Calibri"/>
                          <a:ea typeface="Calibri"/>
                          <a:cs typeface="Times New Roman"/>
                        </a:rPr>
                        <a:t>egyidejű [kW]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8290" algn="ctr">
                        <a:spcAft>
                          <a:spcPts val="0"/>
                        </a:spcAft>
                      </a:pPr>
                      <a:r>
                        <a:rPr lang="hu-HU" sz="1400">
                          <a:latin typeface="Calibri"/>
                          <a:ea typeface="Calibri"/>
                          <a:cs typeface="Times New Roman"/>
                        </a:rPr>
                        <a:t>280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8290" algn="ctr">
                        <a:spcAft>
                          <a:spcPts val="0"/>
                        </a:spcAft>
                      </a:pPr>
                      <a:r>
                        <a:rPr lang="hu-HU" sz="1400">
                          <a:latin typeface="Calibri"/>
                          <a:ea typeface="Calibri"/>
                          <a:cs typeface="Times New Roman"/>
                        </a:rPr>
                        <a:t>180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8290" algn="ctr">
                        <a:spcAft>
                          <a:spcPts val="0"/>
                        </a:spcAft>
                      </a:pPr>
                      <a:r>
                        <a:rPr lang="hu-HU" sz="1400">
                          <a:latin typeface="Calibri"/>
                          <a:ea typeface="Calibri"/>
                          <a:cs typeface="Times New Roman"/>
                        </a:rPr>
                        <a:t>80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8290" algn="ctr">
                        <a:spcAft>
                          <a:spcPts val="0"/>
                        </a:spcAft>
                      </a:pPr>
                      <a:r>
                        <a:rPr lang="hu-HU" sz="1400" dirty="0">
                          <a:latin typeface="Calibri"/>
                          <a:ea typeface="Calibri"/>
                          <a:cs typeface="Times New Roman"/>
                        </a:rPr>
                        <a:t>140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8290" algn="ctr">
                        <a:spcAft>
                          <a:spcPts val="0"/>
                        </a:spcAft>
                      </a:pPr>
                      <a:r>
                        <a:rPr lang="hu-HU" sz="1400" dirty="0">
                          <a:latin typeface="Calibri"/>
                          <a:ea typeface="Calibri"/>
                          <a:cs typeface="Times New Roman"/>
                        </a:rPr>
                        <a:t>680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90600"/>
          </a:xfrm>
        </p:spPr>
        <p:txBody>
          <a:bodyPr>
            <a:normAutofit/>
          </a:bodyPr>
          <a:lstStyle/>
          <a:p>
            <a:pPr algn="ctr"/>
            <a:r>
              <a:rPr lang="hu-HU" b="1" dirty="0" smtClean="0"/>
              <a:t>Az intézmény funkcionális modellje</a:t>
            </a:r>
            <a:endParaRPr lang="hu-HU" dirty="0"/>
          </a:p>
        </p:txBody>
      </p:sp>
      <p:pic>
        <p:nvPicPr>
          <p:cNvPr id="4" name="Tartalom helye 3"/>
          <p:cNvPicPr>
            <a:picLocks noGrp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 l="1182" t="15695" r="646" b="2114"/>
          <a:stretch/>
        </p:blipFill>
        <p:spPr bwMode="auto">
          <a:xfrm>
            <a:off x="142844" y="1571612"/>
            <a:ext cx="8858311" cy="514353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90600"/>
          </a:xfrm>
        </p:spPr>
        <p:txBody>
          <a:bodyPr>
            <a:normAutofit/>
          </a:bodyPr>
          <a:lstStyle/>
          <a:p>
            <a:pPr algn="ctr"/>
            <a:r>
              <a:rPr lang="hu-HU" b="1" dirty="0" smtClean="0"/>
              <a:t>Energetikai indikátorok</a:t>
            </a:r>
            <a:endParaRPr lang="hu-HU" dirty="0"/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sz="quarter" idx="1"/>
          </p:nvPr>
        </p:nvGraphicFramePr>
        <p:xfrm>
          <a:off x="-1" y="1600200"/>
          <a:ext cx="9144000" cy="5257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  <a:gridCol w="1524000"/>
                <a:gridCol w="1524000"/>
              </a:tblGrid>
              <a:tr h="745467">
                <a:tc>
                  <a:txBody>
                    <a:bodyPr/>
                    <a:lstStyle/>
                    <a:p>
                      <a:pPr marL="288290" algn="ctr">
                        <a:spcAft>
                          <a:spcPts val="0"/>
                        </a:spcAft>
                      </a:pPr>
                      <a:r>
                        <a:rPr lang="hu-HU" sz="1100" dirty="0">
                          <a:latin typeface="Calibri"/>
                          <a:ea typeface="Calibri"/>
                          <a:cs typeface="Times New Roman"/>
                        </a:rPr>
                        <a:t>Épülettípus</a:t>
                      </a:r>
                      <a:endParaRPr lang="hu-H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288290" algn="ctr">
                        <a:spcAft>
                          <a:spcPts val="0"/>
                        </a:spcAft>
                      </a:pPr>
                      <a:endParaRPr lang="hu-H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288290" algn="ctr">
                        <a:spcAft>
                          <a:spcPts val="0"/>
                        </a:spcAft>
                      </a:pPr>
                      <a:r>
                        <a:rPr lang="hu-HU" sz="1100">
                          <a:latin typeface="Calibri"/>
                          <a:ea typeface="Calibri"/>
                          <a:cs typeface="Times New Roman"/>
                        </a:rPr>
                        <a:t>Intézmény típus</a:t>
                      </a:r>
                      <a:endParaRPr lang="hu-H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288290" algn="ctr">
                        <a:spcAft>
                          <a:spcPts val="0"/>
                        </a:spcAft>
                      </a:pPr>
                      <a:r>
                        <a:rPr lang="hu-HU" sz="1100">
                          <a:latin typeface="Calibri"/>
                          <a:ea typeface="Calibri"/>
                          <a:cs typeface="Times New Roman"/>
                        </a:rPr>
                        <a:t>A vizsgált Intézményen belüli épület</a:t>
                      </a:r>
                      <a:endParaRPr lang="hu-H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288290" algn="ctr">
                        <a:spcAft>
                          <a:spcPts val="0"/>
                        </a:spcAft>
                      </a:pPr>
                      <a:r>
                        <a:rPr lang="hu-HU" sz="1100">
                          <a:latin typeface="Calibri"/>
                          <a:ea typeface="Calibri"/>
                          <a:cs typeface="Times New Roman"/>
                        </a:rPr>
                        <a:t>jelenlegi primer energia felhasználása</a:t>
                      </a:r>
                      <a:endParaRPr lang="hu-H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288290" algn="ctr">
                        <a:spcAft>
                          <a:spcPts val="0"/>
                        </a:spcAft>
                      </a:pPr>
                      <a:r>
                        <a:rPr lang="hu-HU" sz="1100">
                          <a:latin typeface="Calibri"/>
                          <a:ea typeface="Calibri"/>
                          <a:cs typeface="Times New Roman"/>
                        </a:rPr>
                        <a:t>Költség-optimum szerinti primer energia felhasználása</a:t>
                      </a:r>
                      <a:endParaRPr lang="hu-H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412266">
                <a:tc>
                  <a:txBody>
                    <a:bodyPr/>
                    <a:lstStyle/>
                    <a:p>
                      <a:pPr marL="288290" algn="ctr">
                        <a:spcAft>
                          <a:spcPts val="0"/>
                        </a:spcAft>
                      </a:pPr>
                      <a:r>
                        <a:rPr lang="hu-HU" sz="1100">
                          <a:latin typeface="Calibri"/>
                          <a:ea typeface="Calibri"/>
                          <a:cs typeface="Times New Roman"/>
                        </a:rPr>
                        <a:t>NÉES</a:t>
                      </a:r>
                      <a:endParaRPr lang="hu-H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88290" algn="ctr">
                        <a:spcAft>
                          <a:spcPts val="0"/>
                        </a:spcAft>
                      </a:pPr>
                      <a:r>
                        <a:rPr lang="hu-HU" sz="1100">
                          <a:latin typeface="Calibri"/>
                          <a:ea typeface="Calibri"/>
                          <a:cs typeface="Times New Roman"/>
                        </a:rPr>
                        <a:t>NÉES</a:t>
                      </a:r>
                      <a:endParaRPr lang="hu-H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88290" algn="ctr">
                        <a:spcAft>
                          <a:spcPts val="0"/>
                        </a:spcAft>
                      </a:pPr>
                      <a:r>
                        <a:rPr lang="hu-HU" sz="1100">
                          <a:latin typeface="Calibri"/>
                          <a:ea typeface="Calibri"/>
                          <a:cs typeface="Times New Roman"/>
                        </a:rPr>
                        <a:t>NÉES</a:t>
                      </a:r>
                      <a:endParaRPr lang="hu-H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88290" algn="ctr">
                        <a:spcAft>
                          <a:spcPts val="0"/>
                        </a:spcAft>
                      </a:pPr>
                      <a:r>
                        <a:rPr lang="hu-HU" sz="1100">
                          <a:latin typeface="Calibri"/>
                          <a:ea typeface="Calibri"/>
                          <a:cs typeface="Times New Roman"/>
                        </a:rPr>
                        <a:t>OBSI</a:t>
                      </a:r>
                      <a:endParaRPr lang="hu-H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88290" algn="ctr">
                        <a:spcAft>
                          <a:spcPts val="0"/>
                        </a:spcAft>
                      </a:pPr>
                      <a:r>
                        <a:rPr lang="hu-HU" sz="1100">
                          <a:latin typeface="Calibri"/>
                          <a:ea typeface="Calibri"/>
                          <a:cs typeface="Times New Roman"/>
                        </a:rPr>
                        <a:t>kWh/m2/a</a:t>
                      </a:r>
                      <a:endParaRPr lang="hu-H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88290" algn="ctr">
                        <a:spcAft>
                          <a:spcPts val="0"/>
                        </a:spcAft>
                      </a:pPr>
                      <a:r>
                        <a:rPr lang="hu-HU" sz="1100">
                          <a:latin typeface="Calibri"/>
                          <a:ea typeface="Calibri"/>
                          <a:cs typeface="Times New Roman"/>
                        </a:rPr>
                        <a:t>kWh/m2/a</a:t>
                      </a:r>
                      <a:endParaRPr lang="hu-H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45467">
                <a:tc>
                  <a:txBody>
                    <a:bodyPr/>
                    <a:lstStyle/>
                    <a:p>
                      <a:pPr marL="288290" algn="ctr">
                        <a:spcAft>
                          <a:spcPts val="0"/>
                        </a:spcAft>
                      </a:pPr>
                      <a:r>
                        <a:rPr lang="hu-HU" sz="1100">
                          <a:latin typeface="Calibri"/>
                          <a:ea typeface="Calibri"/>
                          <a:cs typeface="Times New Roman"/>
                        </a:rPr>
                        <a:t>Közép 7</a:t>
                      </a:r>
                      <a:endParaRPr lang="hu-H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88290" algn="ctr">
                        <a:spcAft>
                          <a:spcPts val="0"/>
                        </a:spcAft>
                      </a:pPr>
                      <a:r>
                        <a:rPr lang="hu-HU" sz="1100">
                          <a:latin typeface="Calibri"/>
                          <a:ea typeface="Calibri"/>
                          <a:cs typeface="Times New Roman"/>
                        </a:rPr>
                        <a:t>Egészségügyi Intézmény</a:t>
                      </a:r>
                      <a:endParaRPr lang="hu-H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88290" algn="ctr">
                        <a:spcAft>
                          <a:spcPts val="0"/>
                        </a:spcAft>
                      </a:pPr>
                      <a:r>
                        <a:rPr lang="hu-HU" sz="1100">
                          <a:latin typeface="Calibri"/>
                          <a:ea typeface="Calibri"/>
                          <a:cs typeface="Times New Roman"/>
                        </a:rPr>
                        <a:t>9 szintes szabályos alaprajzú alápincézett épület (kórházépület)</a:t>
                      </a:r>
                      <a:endParaRPr lang="hu-H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88290" algn="ctr">
                        <a:spcAft>
                          <a:spcPts val="0"/>
                        </a:spcAft>
                      </a:pPr>
                      <a:r>
                        <a:rPr lang="hu-HU" sz="1100">
                          <a:latin typeface="Calibri"/>
                          <a:ea typeface="Calibri"/>
                          <a:cs typeface="Times New Roman"/>
                        </a:rPr>
                        <a:t>Hotel épület</a:t>
                      </a:r>
                      <a:endParaRPr lang="hu-H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88290" algn="ctr">
                        <a:spcAft>
                          <a:spcPts val="0"/>
                        </a:spcAft>
                      </a:pPr>
                      <a:r>
                        <a:rPr lang="hu-HU" sz="1100">
                          <a:latin typeface="Calibri"/>
                          <a:ea typeface="Calibri"/>
                          <a:cs typeface="Times New Roman"/>
                        </a:rPr>
                        <a:t>189,24</a:t>
                      </a:r>
                      <a:endParaRPr lang="hu-H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88290" algn="ctr">
                        <a:spcAft>
                          <a:spcPts val="0"/>
                        </a:spcAft>
                      </a:pPr>
                      <a:r>
                        <a:rPr lang="hu-HU" sz="1100">
                          <a:latin typeface="Calibri"/>
                          <a:ea typeface="Calibri"/>
                          <a:cs typeface="Times New Roman"/>
                        </a:rPr>
                        <a:t>101,1</a:t>
                      </a:r>
                      <a:endParaRPr lang="hu-H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118200">
                <a:tc>
                  <a:txBody>
                    <a:bodyPr/>
                    <a:lstStyle/>
                    <a:p>
                      <a:pPr marL="288290" algn="ctr">
                        <a:spcAft>
                          <a:spcPts val="0"/>
                        </a:spcAft>
                      </a:pPr>
                      <a:r>
                        <a:rPr lang="hu-HU" sz="1100">
                          <a:latin typeface="Calibri"/>
                          <a:ea typeface="Calibri"/>
                          <a:cs typeface="Times New Roman"/>
                        </a:rPr>
                        <a:t>Közép 5</a:t>
                      </a:r>
                      <a:endParaRPr lang="hu-H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88290" algn="ctr">
                        <a:spcAft>
                          <a:spcPts val="0"/>
                        </a:spcAft>
                      </a:pPr>
                      <a:r>
                        <a:rPr lang="hu-HU" sz="1100">
                          <a:latin typeface="Calibri"/>
                          <a:ea typeface="Calibri"/>
                          <a:cs typeface="Times New Roman"/>
                        </a:rPr>
                        <a:t>Egészségügyi Intézmény</a:t>
                      </a:r>
                      <a:endParaRPr lang="hu-H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88290" algn="ctr">
                        <a:spcAft>
                          <a:spcPts val="0"/>
                        </a:spcAft>
                      </a:pPr>
                      <a:r>
                        <a:rPr lang="hu-HU" sz="1100">
                          <a:latin typeface="Calibri"/>
                          <a:ea typeface="Calibri"/>
                          <a:cs typeface="Times New Roman"/>
                        </a:rPr>
                        <a:t>4 szintes U alakú alápincézett kórházépület, hagyományos szerkezetek (kórház)</a:t>
                      </a:r>
                      <a:endParaRPr lang="hu-H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88290" algn="ctr">
                        <a:spcAft>
                          <a:spcPts val="0"/>
                        </a:spcAft>
                      </a:pPr>
                      <a:r>
                        <a:rPr lang="hu-HU" sz="1100">
                          <a:latin typeface="Calibri"/>
                          <a:ea typeface="Calibri"/>
                          <a:cs typeface="Times New Roman"/>
                        </a:rPr>
                        <a:t>Gazdasági épület</a:t>
                      </a:r>
                      <a:endParaRPr lang="hu-H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88290" algn="ctr">
                        <a:spcAft>
                          <a:spcPts val="0"/>
                        </a:spcAft>
                      </a:pPr>
                      <a:r>
                        <a:rPr lang="hu-HU" sz="1100">
                          <a:latin typeface="Calibri"/>
                          <a:ea typeface="Calibri"/>
                          <a:cs typeface="Times New Roman"/>
                        </a:rPr>
                        <a:t>293,1</a:t>
                      </a:r>
                      <a:endParaRPr lang="hu-H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88290" algn="ctr">
                        <a:spcAft>
                          <a:spcPts val="0"/>
                        </a:spcAft>
                      </a:pPr>
                      <a:r>
                        <a:rPr lang="hu-HU" sz="1100">
                          <a:latin typeface="Calibri"/>
                          <a:ea typeface="Calibri"/>
                          <a:cs typeface="Times New Roman"/>
                        </a:rPr>
                        <a:t>159,5</a:t>
                      </a:r>
                      <a:endParaRPr lang="hu-H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118200">
                <a:tc>
                  <a:txBody>
                    <a:bodyPr/>
                    <a:lstStyle/>
                    <a:p>
                      <a:pPr marL="288290" algn="ctr">
                        <a:spcAft>
                          <a:spcPts val="0"/>
                        </a:spcAft>
                      </a:pPr>
                      <a:r>
                        <a:rPr lang="hu-HU" sz="1100">
                          <a:latin typeface="Calibri"/>
                          <a:ea typeface="Calibri"/>
                          <a:cs typeface="Times New Roman"/>
                        </a:rPr>
                        <a:t>Közép 5</a:t>
                      </a:r>
                      <a:endParaRPr lang="hu-H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88290" algn="ctr">
                        <a:spcAft>
                          <a:spcPts val="0"/>
                        </a:spcAft>
                      </a:pPr>
                      <a:r>
                        <a:rPr lang="hu-HU" sz="1100">
                          <a:latin typeface="Calibri"/>
                          <a:ea typeface="Calibri"/>
                          <a:cs typeface="Times New Roman"/>
                        </a:rPr>
                        <a:t>Egészségügyi Intézmény</a:t>
                      </a:r>
                      <a:endParaRPr lang="hu-H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88290" algn="ctr">
                        <a:spcAft>
                          <a:spcPts val="0"/>
                        </a:spcAft>
                      </a:pPr>
                      <a:r>
                        <a:rPr lang="hu-HU" sz="1100">
                          <a:latin typeface="Calibri"/>
                          <a:ea typeface="Calibri"/>
                          <a:cs typeface="Times New Roman"/>
                        </a:rPr>
                        <a:t>4 szintes U alakú alápincézett kórházépület, hagyományos szerkezetek (kórház)</a:t>
                      </a:r>
                      <a:endParaRPr lang="hu-H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88290" algn="ctr">
                        <a:spcAft>
                          <a:spcPts val="0"/>
                        </a:spcAft>
                      </a:pPr>
                      <a:r>
                        <a:rPr lang="hu-HU" sz="1100">
                          <a:latin typeface="Calibri"/>
                          <a:ea typeface="Calibri"/>
                          <a:cs typeface="Times New Roman"/>
                        </a:rPr>
                        <a:t>Diagnosztika épület</a:t>
                      </a:r>
                      <a:endParaRPr lang="hu-H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88290" algn="ctr">
                        <a:spcAft>
                          <a:spcPts val="0"/>
                        </a:spcAft>
                      </a:pPr>
                      <a:r>
                        <a:rPr lang="hu-HU" sz="1100">
                          <a:latin typeface="Calibri"/>
                          <a:ea typeface="Calibri"/>
                          <a:cs typeface="Times New Roman"/>
                        </a:rPr>
                        <a:t>293,1</a:t>
                      </a:r>
                      <a:endParaRPr lang="hu-H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88290" algn="ctr">
                        <a:spcAft>
                          <a:spcPts val="0"/>
                        </a:spcAft>
                      </a:pPr>
                      <a:r>
                        <a:rPr lang="hu-HU" sz="1100">
                          <a:latin typeface="Calibri"/>
                          <a:ea typeface="Calibri"/>
                          <a:cs typeface="Times New Roman"/>
                        </a:rPr>
                        <a:t>159,5</a:t>
                      </a:r>
                      <a:endParaRPr lang="hu-H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118200">
                <a:tc>
                  <a:txBody>
                    <a:bodyPr/>
                    <a:lstStyle/>
                    <a:p>
                      <a:pPr marL="288290" algn="ctr">
                        <a:spcAft>
                          <a:spcPts val="0"/>
                        </a:spcAft>
                      </a:pPr>
                      <a:r>
                        <a:rPr lang="hu-HU" sz="1100">
                          <a:latin typeface="Calibri"/>
                          <a:ea typeface="Calibri"/>
                          <a:cs typeface="Times New Roman"/>
                        </a:rPr>
                        <a:t>Közép 5</a:t>
                      </a:r>
                      <a:endParaRPr lang="hu-H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88290" algn="ctr">
                        <a:spcAft>
                          <a:spcPts val="0"/>
                        </a:spcAft>
                      </a:pPr>
                      <a:r>
                        <a:rPr lang="hu-HU" sz="1100">
                          <a:latin typeface="Calibri"/>
                          <a:ea typeface="Calibri"/>
                          <a:cs typeface="Times New Roman"/>
                        </a:rPr>
                        <a:t>Egészségügyi Intézmény</a:t>
                      </a:r>
                      <a:endParaRPr lang="hu-H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88290" algn="ctr">
                        <a:spcAft>
                          <a:spcPts val="0"/>
                        </a:spcAft>
                      </a:pPr>
                      <a:r>
                        <a:rPr lang="hu-HU" sz="1100">
                          <a:latin typeface="Calibri"/>
                          <a:ea typeface="Calibri"/>
                          <a:cs typeface="Times New Roman"/>
                        </a:rPr>
                        <a:t>4 szintes U alakú alápincézett kórházépület, hagyományos szerkezetek (kórház)</a:t>
                      </a:r>
                      <a:endParaRPr lang="hu-H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88290" algn="ctr">
                        <a:spcAft>
                          <a:spcPts val="0"/>
                        </a:spcAft>
                      </a:pPr>
                      <a:r>
                        <a:rPr lang="hu-HU" sz="1100">
                          <a:latin typeface="Calibri"/>
                          <a:ea typeface="Calibri"/>
                          <a:cs typeface="Times New Roman"/>
                        </a:rPr>
                        <a:t>Rendelő épület</a:t>
                      </a:r>
                      <a:endParaRPr lang="hu-H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88290" algn="ctr">
                        <a:spcAft>
                          <a:spcPts val="0"/>
                        </a:spcAft>
                      </a:pPr>
                      <a:r>
                        <a:rPr lang="hu-HU" sz="1100">
                          <a:latin typeface="Calibri"/>
                          <a:ea typeface="Calibri"/>
                          <a:cs typeface="Times New Roman"/>
                        </a:rPr>
                        <a:t>293,1</a:t>
                      </a:r>
                      <a:endParaRPr lang="hu-H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88290" algn="ctr">
                        <a:spcAft>
                          <a:spcPts val="0"/>
                        </a:spcAft>
                      </a:pPr>
                      <a:r>
                        <a:rPr lang="hu-HU" sz="1100" dirty="0">
                          <a:latin typeface="Calibri"/>
                          <a:ea typeface="Calibri"/>
                          <a:cs typeface="Times New Roman"/>
                        </a:rPr>
                        <a:t>159,5</a:t>
                      </a:r>
                      <a:endParaRPr lang="hu-H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90600"/>
          </a:xfrm>
        </p:spPr>
        <p:txBody>
          <a:bodyPr>
            <a:normAutofit/>
          </a:bodyPr>
          <a:lstStyle/>
          <a:p>
            <a:pPr algn="ctr"/>
            <a:r>
              <a:rPr lang="hu-HU" b="1" dirty="0" smtClean="0"/>
              <a:t>Állapot indikátorok</a:t>
            </a:r>
            <a:endParaRPr lang="hu-HU" b="1" dirty="0"/>
          </a:p>
        </p:txBody>
      </p:sp>
      <p:graphicFrame>
        <p:nvGraphicFramePr>
          <p:cNvPr id="6" name="Tartalom helye 5"/>
          <p:cNvGraphicFramePr>
            <a:graphicFrameLocks noGrp="1"/>
          </p:cNvGraphicFramePr>
          <p:nvPr>
            <p:ph sz="quarter" idx="1"/>
          </p:nvPr>
        </p:nvGraphicFramePr>
        <p:xfrm>
          <a:off x="-1" y="1600200"/>
          <a:ext cx="9144000" cy="52578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/>
                <a:gridCol w="2286000"/>
                <a:gridCol w="2286000"/>
                <a:gridCol w="2286000"/>
              </a:tblGrid>
              <a:tr h="477982">
                <a:tc>
                  <a:txBody>
                    <a:bodyPr/>
                    <a:lstStyle/>
                    <a:p>
                      <a:pPr marL="288290" algn="just">
                        <a:spcAft>
                          <a:spcPts val="0"/>
                        </a:spcAft>
                      </a:pPr>
                      <a:r>
                        <a:rPr lang="hu-HU" sz="1100" dirty="0">
                          <a:latin typeface="Calibri"/>
                          <a:ea typeface="Calibri"/>
                          <a:cs typeface="Times New Roman"/>
                        </a:rPr>
                        <a:t>Állapot jellemzők</a:t>
                      </a:r>
                      <a:endParaRPr lang="hu-H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8290" algn="just">
                        <a:spcAft>
                          <a:spcPts val="0"/>
                        </a:spcAft>
                      </a:pPr>
                      <a:r>
                        <a:rPr lang="hu-HU" sz="1100">
                          <a:latin typeface="Calibri"/>
                          <a:ea typeface="Calibri"/>
                          <a:cs typeface="Times New Roman"/>
                        </a:rPr>
                        <a:t>jó</a:t>
                      </a:r>
                      <a:endParaRPr lang="hu-H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8290" algn="just">
                        <a:spcAft>
                          <a:spcPts val="0"/>
                        </a:spcAft>
                      </a:pPr>
                      <a:r>
                        <a:rPr lang="hu-HU" sz="1100">
                          <a:latin typeface="Calibri"/>
                          <a:ea typeface="Calibri"/>
                          <a:cs typeface="Times New Roman"/>
                        </a:rPr>
                        <a:t>közepes</a:t>
                      </a:r>
                      <a:endParaRPr lang="hu-H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8290" algn="just">
                        <a:spcAft>
                          <a:spcPts val="0"/>
                        </a:spcAft>
                      </a:pPr>
                      <a:r>
                        <a:rPr lang="hu-HU" sz="1100">
                          <a:latin typeface="Calibri"/>
                          <a:ea typeface="Calibri"/>
                          <a:cs typeface="Times New Roman"/>
                        </a:rPr>
                        <a:t>rossz</a:t>
                      </a:r>
                      <a:endParaRPr lang="hu-H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77982">
                <a:tc>
                  <a:txBody>
                    <a:bodyPr/>
                    <a:lstStyle/>
                    <a:p>
                      <a:pPr marL="288290" algn="just">
                        <a:spcAft>
                          <a:spcPts val="0"/>
                        </a:spcAft>
                      </a:pPr>
                      <a:r>
                        <a:rPr lang="hu-HU" sz="1100">
                          <a:latin typeface="Calibri"/>
                          <a:ea typeface="Calibri"/>
                          <a:cs typeface="Times New Roman"/>
                        </a:rPr>
                        <a:t>Épületszerkezetek </a:t>
                      </a:r>
                      <a:endParaRPr lang="hu-H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8290" algn="ctr">
                        <a:spcAft>
                          <a:spcPts val="0"/>
                        </a:spcAft>
                      </a:pPr>
                      <a:endParaRPr lang="hu-H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8290" algn="ctr">
                        <a:spcAft>
                          <a:spcPts val="0"/>
                        </a:spcAft>
                      </a:pPr>
                      <a:endParaRPr lang="hu-H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8290" algn="ctr">
                        <a:spcAft>
                          <a:spcPts val="0"/>
                        </a:spcAft>
                      </a:pPr>
                      <a:endParaRPr lang="hu-H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77982">
                <a:tc>
                  <a:txBody>
                    <a:bodyPr/>
                    <a:lstStyle/>
                    <a:p>
                      <a:pPr marL="288290" algn="r">
                        <a:spcAft>
                          <a:spcPts val="0"/>
                        </a:spcAft>
                      </a:pPr>
                      <a:r>
                        <a:rPr lang="hu-HU" sz="1100">
                          <a:latin typeface="Calibri"/>
                          <a:ea typeface="Calibri"/>
                          <a:cs typeface="Times New Roman"/>
                        </a:rPr>
                        <a:t>falszerkezet</a:t>
                      </a:r>
                      <a:endParaRPr lang="hu-H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8290" algn="ctr">
                        <a:spcAft>
                          <a:spcPts val="0"/>
                        </a:spcAft>
                      </a:pPr>
                      <a:endParaRPr lang="hu-H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8290" algn="ctr">
                        <a:spcAft>
                          <a:spcPts val="0"/>
                        </a:spcAft>
                      </a:pPr>
                      <a:r>
                        <a:rPr lang="hu-HU" sz="1100"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hu-H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8290" algn="ctr">
                        <a:spcAft>
                          <a:spcPts val="0"/>
                        </a:spcAft>
                      </a:pPr>
                      <a:endParaRPr lang="hu-H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77982">
                <a:tc>
                  <a:txBody>
                    <a:bodyPr/>
                    <a:lstStyle/>
                    <a:p>
                      <a:pPr marL="288290" algn="r">
                        <a:spcAft>
                          <a:spcPts val="0"/>
                        </a:spcAft>
                      </a:pPr>
                      <a:r>
                        <a:rPr lang="hu-HU" sz="1100">
                          <a:latin typeface="Calibri"/>
                          <a:ea typeface="Calibri"/>
                          <a:cs typeface="Times New Roman"/>
                        </a:rPr>
                        <a:t>nyílászárók</a:t>
                      </a:r>
                      <a:endParaRPr lang="hu-H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8290" algn="ctr">
                        <a:spcAft>
                          <a:spcPts val="0"/>
                        </a:spcAft>
                      </a:pPr>
                      <a:endParaRPr lang="hu-H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8290" algn="ctr">
                        <a:spcAft>
                          <a:spcPts val="0"/>
                        </a:spcAft>
                      </a:pPr>
                      <a:endParaRPr lang="hu-H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8290" algn="ctr">
                        <a:spcAft>
                          <a:spcPts val="0"/>
                        </a:spcAft>
                      </a:pPr>
                      <a:r>
                        <a:rPr lang="hu-HU" sz="1100"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hu-H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77982">
                <a:tc>
                  <a:txBody>
                    <a:bodyPr/>
                    <a:lstStyle/>
                    <a:p>
                      <a:pPr marL="288290" algn="r">
                        <a:spcAft>
                          <a:spcPts val="0"/>
                        </a:spcAft>
                      </a:pPr>
                      <a:r>
                        <a:rPr lang="hu-HU" sz="1100">
                          <a:latin typeface="Calibri"/>
                          <a:ea typeface="Calibri"/>
                          <a:cs typeface="Times New Roman"/>
                        </a:rPr>
                        <a:t>külső árnyékolás</a:t>
                      </a:r>
                      <a:endParaRPr lang="hu-H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8290" algn="ctr">
                        <a:spcAft>
                          <a:spcPts val="0"/>
                        </a:spcAft>
                      </a:pPr>
                      <a:endParaRPr lang="hu-H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8290" algn="ctr">
                        <a:spcAft>
                          <a:spcPts val="0"/>
                        </a:spcAft>
                      </a:pPr>
                      <a:endParaRPr lang="hu-H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8290" algn="ctr">
                        <a:spcAft>
                          <a:spcPts val="0"/>
                        </a:spcAft>
                      </a:pPr>
                      <a:r>
                        <a:rPr lang="hu-HU" sz="1100"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hu-H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77982">
                <a:tc>
                  <a:txBody>
                    <a:bodyPr/>
                    <a:lstStyle/>
                    <a:p>
                      <a:pPr marL="288290" algn="r">
                        <a:spcAft>
                          <a:spcPts val="0"/>
                        </a:spcAft>
                      </a:pPr>
                      <a:r>
                        <a:rPr lang="hu-HU" sz="1100">
                          <a:latin typeface="Calibri"/>
                          <a:ea typeface="Calibri"/>
                          <a:cs typeface="Times New Roman"/>
                        </a:rPr>
                        <a:t>tetőfödém</a:t>
                      </a:r>
                      <a:endParaRPr lang="hu-H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8290" algn="ctr">
                        <a:spcAft>
                          <a:spcPts val="0"/>
                        </a:spcAft>
                      </a:pPr>
                      <a:endParaRPr lang="hu-H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8290" algn="ctr">
                        <a:spcAft>
                          <a:spcPts val="0"/>
                        </a:spcAft>
                      </a:pPr>
                      <a:endParaRPr lang="hu-H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8290" algn="ctr">
                        <a:spcAft>
                          <a:spcPts val="0"/>
                        </a:spcAft>
                      </a:pPr>
                      <a:r>
                        <a:rPr lang="hu-HU" sz="1100"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hu-H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77982">
                <a:tc>
                  <a:txBody>
                    <a:bodyPr/>
                    <a:lstStyle/>
                    <a:p>
                      <a:pPr marL="288290" algn="l">
                        <a:spcAft>
                          <a:spcPts val="0"/>
                        </a:spcAft>
                      </a:pPr>
                      <a:r>
                        <a:rPr lang="hu-HU" sz="1100">
                          <a:latin typeface="Calibri"/>
                          <a:ea typeface="Calibri"/>
                          <a:cs typeface="Times New Roman"/>
                        </a:rPr>
                        <a:t>Fűtési rendszer</a:t>
                      </a:r>
                      <a:endParaRPr lang="hu-H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8290" algn="ctr">
                        <a:spcAft>
                          <a:spcPts val="0"/>
                        </a:spcAft>
                      </a:pPr>
                      <a:endParaRPr lang="hu-H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8290" algn="ctr">
                        <a:spcAft>
                          <a:spcPts val="0"/>
                        </a:spcAft>
                      </a:pPr>
                      <a:endParaRPr lang="hu-H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8290" algn="ctr">
                        <a:spcAft>
                          <a:spcPts val="0"/>
                        </a:spcAft>
                      </a:pPr>
                      <a:r>
                        <a:rPr lang="hu-HU" sz="1100"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hu-H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77982">
                <a:tc>
                  <a:txBody>
                    <a:bodyPr/>
                    <a:lstStyle/>
                    <a:p>
                      <a:pPr marL="288290" algn="l">
                        <a:spcAft>
                          <a:spcPts val="0"/>
                        </a:spcAft>
                      </a:pPr>
                      <a:r>
                        <a:rPr lang="hu-HU" sz="1100">
                          <a:latin typeface="Calibri"/>
                          <a:ea typeface="Calibri"/>
                          <a:cs typeface="Times New Roman"/>
                        </a:rPr>
                        <a:t>Hűtési rendszer</a:t>
                      </a:r>
                      <a:endParaRPr lang="hu-H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8290" algn="ctr">
                        <a:spcAft>
                          <a:spcPts val="0"/>
                        </a:spcAft>
                      </a:pPr>
                      <a:endParaRPr lang="hu-H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8290" algn="ctr">
                        <a:spcAft>
                          <a:spcPts val="0"/>
                        </a:spcAft>
                      </a:pPr>
                      <a:endParaRPr lang="hu-H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8290" algn="ctr">
                        <a:spcAft>
                          <a:spcPts val="0"/>
                        </a:spcAft>
                      </a:pPr>
                      <a:r>
                        <a:rPr lang="hu-HU" sz="1100"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hu-H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77982">
                <a:tc>
                  <a:txBody>
                    <a:bodyPr/>
                    <a:lstStyle/>
                    <a:p>
                      <a:pPr marL="288290" algn="l">
                        <a:spcAft>
                          <a:spcPts val="0"/>
                        </a:spcAft>
                      </a:pPr>
                      <a:r>
                        <a:rPr lang="hu-HU" sz="1100">
                          <a:latin typeface="Calibri"/>
                          <a:ea typeface="Calibri"/>
                          <a:cs typeface="Times New Roman"/>
                        </a:rPr>
                        <a:t>HMV rendszer</a:t>
                      </a:r>
                      <a:endParaRPr lang="hu-H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8290" algn="ctr">
                        <a:spcAft>
                          <a:spcPts val="0"/>
                        </a:spcAft>
                      </a:pPr>
                      <a:endParaRPr lang="hu-H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8290" algn="ctr">
                        <a:spcAft>
                          <a:spcPts val="0"/>
                        </a:spcAft>
                      </a:pPr>
                      <a:endParaRPr lang="hu-H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8290" algn="ctr">
                        <a:spcAft>
                          <a:spcPts val="0"/>
                        </a:spcAft>
                      </a:pPr>
                      <a:r>
                        <a:rPr lang="hu-HU" sz="1100"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hu-H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77982">
                <a:tc>
                  <a:txBody>
                    <a:bodyPr/>
                    <a:lstStyle/>
                    <a:p>
                      <a:pPr marL="288290" algn="l">
                        <a:spcAft>
                          <a:spcPts val="0"/>
                        </a:spcAft>
                      </a:pPr>
                      <a:r>
                        <a:rPr lang="hu-HU" sz="1100">
                          <a:latin typeface="Calibri"/>
                          <a:ea typeface="Calibri"/>
                          <a:cs typeface="Times New Roman"/>
                        </a:rPr>
                        <a:t>Légtechnikai rendszer</a:t>
                      </a:r>
                      <a:endParaRPr lang="hu-H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8290" algn="ctr">
                        <a:spcAft>
                          <a:spcPts val="0"/>
                        </a:spcAft>
                      </a:pPr>
                      <a:endParaRPr lang="hu-H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8290" algn="ctr">
                        <a:spcAft>
                          <a:spcPts val="0"/>
                        </a:spcAft>
                      </a:pPr>
                      <a:endParaRPr lang="hu-H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8290" algn="ctr">
                        <a:spcAft>
                          <a:spcPts val="0"/>
                        </a:spcAft>
                      </a:pPr>
                      <a:r>
                        <a:rPr lang="hu-HU" sz="1100"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hu-H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77982">
                <a:tc>
                  <a:txBody>
                    <a:bodyPr/>
                    <a:lstStyle/>
                    <a:p>
                      <a:pPr marL="288290" algn="l">
                        <a:spcAft>
                          <a:spcPts val="0"/>
                        </a:spcAft>
                      </a:pPr>
                      <a:r>
                        <a:rPr lang="hu-HU" sz="1100">
                          <a:latin typeface="Calibri"/>
                          <a:ea typeface="Calibri"/>
                          <a:cs typeface="Times New Roman"/>
                        </a:rPr>
                        <a:t>Világítási rendszer</a:t>
                      </a:r>
                      <a:endParaRPr lang="hu-H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8290" algn="ctr">
                        <a:spcAft>
                          <a:spcPts val="0"/>
                        </a:spcAft>
                      </a:pPr>
                      <a:endParaRPr lang="hu-H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8290" algn="ctr">
                        <a:spcAft>
                          <a:spcPts val="0"/>
                        </a:spcAft>
                      </a:pPr>
                      <a:endParaRPr lang="hu-H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8290" algn="ctr">
                        <a:spcAft>
                          <a:spcPts val="0"/>
                        </a:spcAft>
                      </a:pPr>
                      <a:r>
                        <a:rPr lang="hu-HU" sz="1100" dirty="0"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hu-H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b="1" dirty="0"/>
              <a:t>Péterfy Sándor Utcai Kórház</a:t>
            </a:r>
            <a:r>
              <a:rPr lang="hu-HU" dirty="0"/>
              <a:t/>
            </a:r>
            <a:br>
              <a:rPr lang="hu-HU" dirty="0"/>
            </a:br>
            <a:r>
              <a:rPr lang="hu-HU" b="1" dirty="0"/>
              <a:t>Országos Baleseti </a:t>
            </a:r>
            <a:r>
              <a:rPr lang="hu-HU" b="1" dirty="0" smtClean="0"/>
              <a:t>Központ</a:t>
            </a:r>
            <a:endParaRPr lang="hu-HU" dirty="0"/>
          </a:p>
        </p:txBody>
      </p:sp>
      <p:pic>
        <p:nvPicPr>
          <p:cNvPr id="4" name="Tartalom helye 3" descr="F:\2015 ÉV\00 ÚJ MUNKÁK\016 OBSI - Országos Balaeseti Központ\Dokumentum\axonometria_03.jpg"/>
          <p:cNvPicPr>
            <a:picLocks noGrp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04878" y="1600200"/>
            <a:ext cx="6169194" cy="44958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90600"/>
          </a:xfrm>
        </p:spPr>
        <p:txBody>
          <a:bodyPr>
            <a:normAutofit/>
          </a:bodyPr>
          <a:lstStyle/>
          <a:p>
            <a:pPr algn="ctr"/>
            <a:r>
              <a:rPr lang="hu-HU" b="1" dirty="0" smtClean="0"/>
              <a:t>Akcióterv indikátorok</a:t>
            </a:r>
            <a:endParaRPr lang="hu-HU" b="1" dirty="0"/>
          </a:p>
        </p:txBody>
      </p:sp>
      <p:graphicFrame>
        <p:nvGraphicFramePr>
          <p:cNvPr id="5" name="Tartalom helye 4"/>
          <p:cNvGraphicFramePr>
            <a:graphicFrameLocks noGrp="1"/>
          </p:cNvGraphicFramePr>
          <p:nvPr>
            <p:ph sz="quarter" idx="1"/>
          </p:nvPr>
        </p:nvGraphicFramePr>
        <p:xfrm>
          <a:off x="-1" y="1600200"/>
          <a:ext cx="9144000" cy="52578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/>
                <a:gridCol w="2286000"/>
                <a:gridCol w="2286000"/>
                <a:gridCol w="2286000"/>
              </a:tblGrid>
              <a:tr h="477982">
                <a:tc>
                  <a:txBody>
                    <a:bodyPr/>
                    <a:lstStyle/>
                    <a:p>
                      <a:pPr marL="288290" algn="just">
                        <a:spcAft>
                          <a:spcPts val="0"/>
                        </a:spcAft>
                      </a:pPr>
                      <a:r>
                        <a:rPr lang="hu-HU" sz="1100" dirty="0">
                          <a:latin typeface="Calibri"/>
                          <a:ea typeface="Calibri"/>
                          <a:cs typeface="Times New Roman"/>
                        </a:rPr>
                        <a:t>Akció jellemzők</a:t>
                      </a:r>
                      <a:endParaRPr lang="hu-H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8290" algn="just">
                        <a:spcAft>
                          <a:spcPts val="0"/>
                        </a:spcAft>
                      </a:pPr>
                      <a:r>
                        <a:rPr lang="hu-HU" sz="1100">
                          <a:latin typeface="Calibri"/>
                          <a:ea typeface="Calibri"/>
                          <a:cs typeface="Times New Roman"/>
                        </a:rPr>
                        <a:t>megmaradó</a:t>
                      </a:r>
                      <a:endParaRPr lang="hu-H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8290" algn="just">
                        <a:spcAft>
                          <a:spcPts val="0"/>
                        </a:spcAft>
                      </a:pPr>
                      <a:r>
                        <a:rPr lang="hu-HU" sz="1100">
                          <a:latin typeface="Calibri"/>
                          <a:ea typeface="Calibri"/>
                          <a:cs typeface="Times New Roman"/>
                        </a:rPr>
                        <a:t>részleges felújítás</a:t>
                      </a:r>
                      <a:endParaRPr lang="hu-H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8290" algn="just">
                        <a:spcAft>
                          <a:spcPts val="0"/>
                        </a:spcAft>
                      </a:pPr>
                      <a:r>
                        <a:rPr lang="hu-HU" sz="1100">
                          <a:latin typeface="Calibri"/>
                          <a:ea typeface="Calibri"/>
                          <a:cs typeface="Times New Roman"/>
                        </a:rPr>
                        <a:t>teljes felújítás</a:t>
                      </a:r>
                      <a:endParaRPr lang="hu-H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77982">
                <a:tc>
                  <a:txBody>
                    <a:bodyPr/>
                    <a:lstStyle/>
                    <a:p>
                      <a:pPr marL="288290" algn="just">
                        <a:spcAft>
                          <a:spcPts val="0"/>
                        </a:spcAft>
                      </a:pPr>
                      <a:r>
                        <a:rPr lang="hu-HU" sz="1100">
                          <a:latin typeface="Calibri"/>
                          <a:ea typeface="Calibri"/>
                          <a:cs typeface="Times New Roman"/>
                        </a:rPr>
                        <a:t>Épületszerkezetek </a:t>
                      </a:r>
                      <a:endParaRPr lang="hu-H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8290" algn="ctr">
                        <a:spcAft>
                          <a:spcPts val="0"/>
                        </a:spcAft>
                      </a:pPr>
                      <a:endParaRPr lang="hu-H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8290" algn="ctr">
                        <a:spcAft>
                          <a:spcPts val="0"/>
                        </a:spcAft>
                      </a:pPr>
                      <a:endParaRPr lang="hu-H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8290" algn="ctr">
                        <a:spcAft>
                          <a:spcPts val="0"/>
                        </a:spcAft>
                      </a:pPr>
                      <a:endParaRPr lang="hu-H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77982">
                <a:tc>
                  <a:txBody>
                    <a:bodyPr/>
                    <a:lstStyle/>
                    <a:p>
                      <a:pPr marL="288290" algn="r">
                        <a:spcAft>
                          <a:spcPts val="0"/>
                        </a:spcAft>
                      </a:pPr>
                      <a:r>
                        <a:rPr lang="hu-HU" sz="1100">
                          <a:latin typeface="Calibri"/>
                          <a:ea typeface="Calibri"/>
                          <a:cs typeface="Times New Roman"/>
                        </a:rPr>
                        <a:t>falszerkezet</a:t>
                      </a:r>
                      <a:endParaRPr lang="hu-H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8290" algn="ctr">
                        <a:spcAft>
                          <a:spcPts val="0"/>
                        </a:spcAft>
                      </a:pPr>
                      <a:endParaRPr lang="hu-H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8290" algn="ctr">
                        <a:spcAft>
                          <a:spcPts val="0"/>
                        </a:spcAft>
                      </a:pPr>
                      <a:r>
                        <a:rPr lang="hu-HU" sz="1100"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hu-H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8290" algn="ctr">
                        <a:spcAft>
                          <a:spcPts val="0"/>
                        </a:spcAft>
                      </a:pPr>
                      <a:endParaRPr lang="hu-H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77982">
                <a:tc>
                  <a:txBody>
                    <a:bodyPr/>
                    <a:lstStyle/>
                    <a:p>
                      <a:pPr marL="288290" algn="r">
                        <a:spcAft>
                          <a:spcPts val="0"/>
                        </a:spcAft>
                      </a:pPr>
                      <a:r>
                        <a:rPr lang="hu-HU" sz="1100">
                          <a:latin typeface="Calibri"/>
                          <a:ea typeface="Calibri"/>
                          <a:cs typeface="Times New Roman"/>
                        </a:rPr>
                        <a:t>nyílászárók</a:t>
                      </a:r>
                      <a:endParaRPr lang="hu-H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8290" algn="ctr">
                        <a:spcAft>
                          <a:spcPts val="0"/>
                        </a:spcAft>
                      </a:pPr>
                      <a:endParaRPr lang="hu-H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8290" algn="ctr">
                        <a:spcAft>
                          <a:spcPts val="0"/>
                        </a:spcAft>
                      </a:pPr>
                      <a:endParaRPr lang="hu-H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8290" algn="ctr">
                        <a:spcAft>
                          <a:spcPts val="0"/>
                        </a:spcAft>
                      </a:pPr>
                      <a:r>
                        <a:rPr lang="hu-HU" sz="1100"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hu-H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77982">
                <a:tc>
                  <a:txBody>
                    <a:bodyPr/>
                    <a:lstStyle/>
                    <a:p>
                      <a:pPr marL="288290" algn="r">
                        <a:spcAft>
                          <a:spcPts val="0"/>
                        </a:spcAft>
                      </a:pPr>
                      <a:r>
                        <a:rPr lang="hu-HU" sz="1100">
                          <a:latin typeface="Calibri"/>
                          <a:ea typeface="Calibri"/>
                          <a:cs typeface="Times New Roman"/>
                        </a:rPr>
                        <a:t>külső árnyékolás</a:t>
                      </a:r>
                      <a:endParaRPr lang="hu-H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8290" algn="ctr">
                        <a:spcAft>
                          <a:spcPts val="0"/>
                        </a:spcAft>
                      </a:pPr>
                      <a:endParaRPr lang="hu-H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8290" algn="ctr">
                        <a:spcAft>
                          <a:spcPts val="0"/>
                        </a:spcAft>
                      </a:pPr>
                      <a:endParaRPr lang="hu-H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8290" algn="ctr">
                        <a:spcAft>
                          <a:spcPts val="0"/>
                        </a:spcAft>
                      </a:pPr>
                      <a:r>
                        <a:rPr lang="hu-HU" sz="1100"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hu-H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77982">
                <a:tc>
                  <a:txBody>
                    <a:bodyPr/>
                    <a:lstStyle/>
                    <a:p>
                      <a:pPr marL="288290" algn="r">
                        <a:spcAft>
                          <a:spcPts val="0"/>
                        </a:spcAft>
                      </a:pPr>
                      <a:r>
                        <a:rPr lang="hu-HU" sz="1100">
                          <a:latin typeface="Calibri"/>
                          <a:ea typeface="Calibri"/>
                          <a:cs typeface="Times New Roman"/>
                        </a:rPr>
                        <a:t>tetőfödém</a:t>
                      </a:r>
                      <a:endParaRPr lang="hu-H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8290" algn="ctr">
                        <a:spcAft>
                          <a:spcPts val="0"/>
                        </a:spcAft>
                      </a:pPr>
                      <a:endParaRPr lang="hu-H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8290" algn="ctr">
                        <a:spcAft>
                          <a:spcPts val="0"/>
                        </a:spcAft>
                      </a:pPr>
                      <a:endParaRPr lang="hu-H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8290" algn="ctr">
                        <a:spcAft>
                          <a:spcPts val="0"/>
                        </a:spcAft>
                      </a:pPr>
                      <a:r>
                        <a:rPr lang="hu-HU" sz="1100"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hu-H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77982">
                <a:tc>
                  <a:txBody>
                    <a:bodyPr/>
                    <a:lstStyle/>
                    <a:p>
                      <a:pPr marL="288290" algn="l">
                        <a:spcAft>
                          <a:spcPts val="0"/>
                        </a:spcAft>
                      </a:pPr>
                      <a:r>
                        <a:rPr lang="hu-HU" sz="1100">
                          <a:latin typeface="Calibri"/>
                          <a:ea typeface="Calibri"/>
                          <a:cs typeface="Times New Roman"/>
                        </a:rPr>
                        <a:t>Fűtési rendszer</a:t>
                      </a:r>
                      <a:endParaRPr lang="hu-H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8290" algn="ctr">
                        <a:spcAft>
                          <a:spcPts val="0"/>
                        </a:spcAft>
                      </a:pPr>
                      <a:endParaRPr lang="hu-H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8290" algn="ctr">
                        <a:spcAft>
                          <a:spcPts val="0"/>
                        </a:spcAft>
                      </a:pPr>
                      <a:endParaRPr lang="hu-H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8290" algn="ctr">
                        <a:spcAft>
                          <a:spcPts val="0"/>
                        </a:spcAft>
                      </a:pPr>
                      <a:r>
                        <a:rPr lang="hu-HU" sz="1100"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hu-H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77982">
                <a:tc>
                  <a:txBody>
                    <a:bodyPr/>
                    <a:lstStyle/>
                    <a:p>
                      <a:pPr marL="288290" algn="l">
                        <a:spcAft>
                          <a:spcPts val="0"/>
                        </a:spcAft>
                      </a:pPr>
                      <a:r>
                        <a:rPr lang="hu-HU" sz="1100">
                          <a:latin typeface="Calibri"/>
                          <a:ea typeface="Calibri"/>
                          <a:cs typeface="Times New Roman"/>
                        </a:rPr>
                        <a:t>Hűtési rendszer</a:t>
                      </a:r>
                      <a:endParaRPr lang="hu-H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8290" algn="ctr">
                        <a:spcAft>
                          <a:spcPts val="0"/>
                        </a:spcAft>
                      </a:pPr>
                      <a:endParaRPr lang="hu-H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8290" algn="ctr">
                        <a:spcAft>
                          <a:spcPts val="0"/>
                        </a:spcAft>
                      </a:pPr>
                      <a:endParaRPr lang="hu-H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8290" algn="ctr">
                        <a:spcAft>
                          <a:spcPts val="0"/>
                        </a:spcAft>
                      </a:pPr>
                      <a:r>
                        <a:rPr lang="hu-HU" sz="1100"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hu-H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77982">
                <a:tc>
                  <a:txBody>
                    <a:bodyPr/>
                    <a:lstStyle/>
                    <a:p>
                      <a:pPr marL="288290" algn="l">
                        <a:spcAft>
                          <a:spcPts val="0"/>
                        </a:spcAft>
                      </a:pPr>
                      <a:r>
                        <a:rPr lang="hu-HU" sz="1100">
                          <a:latin typeface="Calibri"/>
                          <a:ea typeface="Calibri"/>
                          <a:cs typeface="Times New Roman"/>
                        </a:rPr>
                        <a:t>HMV rendszer</a:t>
                      </a:r>
                      <a:endParaRPr lang="hu-H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8290" algn="ctr">
                        <a:spcAft>
                          <a:spcPts val="0"/>
                        </a:spcAft>
                      </a:pPr>
                      <a:endParaRPr lang="hu-H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8290" algn="ctr">
                        <a:spcAft>
                          <a:spcPts val="0"/>
                        </a:spcAft>
                      </a:pPr>
                      <a:endParaRPr lang="hu-H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8290" algn="ctr">
                        <a:spcAft>
                          <a:spcPts val="0"/>
                        </a:spcAft>
                      </a:pPr>
                      <a:r>
                        <a:rPr lang="hu-HU" sz="1100"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hu-H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77982">
                <a:tc>
                  <a:txBody>
                    <a:bodyPr/>
                    <a:lstStyle/>
                    <a:p>
                      <a:pPr marL="288290" algn="l">
                        <a:spcAft>
                          <a:spcPts val="0"/>
                        </a:spcAft>
                      </a:pPr>
                      <a:r>
                        <a:rPr lang="hu-HU" sz="1100">
                          <a:latin typeface="Calibri"/>
                          <a:ea typeface="Calibri"/>
                          <a:cs typeface="Times New Roman"/>
                        </a:rPr>
                        <a:t>Légtechnikai rendszer</a:t>
                      </a:r>
                      <a:endParaRPr lang="hu-H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8290" algn="ctr">
                        <a:spcAft>
                          <a:spcPts val="0"/>
                        </a:spcAft>
                      </a:pPr>
                      <a:endParaRPr lang="hu-H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8290" algn="ctr">
                        <a:spcAft>
                          <a:spcPts val="0"/>
                        </a:spcAft>
                      </a:pPr>
                      <a:endParaRPr lang="hu-H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8290" algn="ctr">
                        <a:spcAft>
                          <a:spcPts val="0"/>
                        </a:spcAft>
                      </a:pPr>
                      <a:r>
                        <a:rPr lang="hu-HU" sz="1100"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hu-H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77982">
                <a:tc>
                  <a:txBody>
                    <a:bodyPr/>
                    <a:lstStyle/>
                    <a:p>
                      <a:pPr marL="288290" algn="l">
                        <a:spcAft>
                          <a:spcPts val="0"/>
                        </a:spcAft>
                      </a:pPr>
                      <a:r>
                        <a:rPr lang="hu-HU" sz="1100">
                          <a:latin typeface="Calibri"/>
                          <a:ea typeface="Calibri"/>
                          <a:cs typeface="Times New Roman"/>
                        </a:rPr>
                        <a:t>Világítási rendszer</a:t>
                      </a:r>
                      <a:endParaRPr lang="hu-H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8290" algn="ctr">
                        <a:spcAft>
                          <a:spcPts val="0"/>
                        </a:spcAft>
                      </a:pPr>
                      <a:endParaRPr lang="hu-H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8290" algn="ctr">
                        <a:spcAft>
                          <a:spcPts val="0"/>
                        </a:spcAft>
                      </a:pPr>
                      <a:endParaRPr lang="hu-H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8290" algn="ctr">
                        <a:spcAft>
                          <a:spcPts val="0"/>
                        </a:spcAft>
                      </a:pPr>
                      <a:r>
                        <a:rPr lang="hu-HU" sz="1100" dirty="0"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hu-H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u-HU" dirty="0" smtClean="0"/>
              <a:t>Az intézmény éves gáz energia fogyasztása</a:t>
            </a:r>
            <a:endParaRPr lang="hu-HU" dirty="0"/>
          </a:p>
        </p:txBody>
      </p:sp>
      <p:graphicFrame>
        <p:nvGraphicFramePr>
          <p:cNvPr id="6" name="Tartalom helye 5"/>
          <p:cNvGraphicFramePr>
            <a:graphicFrameLocks noGrp="1"/>
          </p:cNvGraphicFramePr>
          <p:nvPr>
            <p:ph sz="quarter" idx="1"/>
          </p:nvPr>
        </p:nvGraphicFramePr>
        <p:xfrm>
          <a:off x="612775" y="1600200"/>
          <a:ext cx="81534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u-HU" dirty="0" smtClean="0"/>
              <a:t>Az intézmény éves gáz energia fogyasztása</a:t>
            </a:r>
            <a:endParaRPr lang="hu-HU" dirty="0"/>
          </a:p>
        </p:txBody>
      </p:sp>
      <p:graphicFrame>
        <p:nvGraphicFramePr>
          <p:cNvPr id="6" name="Tartalom helye 5"/>
          <p:cNvGraphicFramePr>
            <a:graphicFrameLocks noGrp="1"/>
          </p:cNvGraphicFramePr>
          <p:nvPr>
            <p:ph sz="quarter" idx="1"/>
          </p:nvPr>
        </p:nvGraphicFramePr>
        <p:xfrm>
          <a:off x="612775" y="1600200"/>
          <a:ext cx="81534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u-HU" dirty="0" smtClean="0"/>
              <a:t>Az intézmény éves gáz energia mérlege</a:t>
            </a:r>
            <a:endParaRPr lang="hu-HU" dirty="0"/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sz="quarter" idx="1"/>
          </p:nvPr>
        </p:nvGraphicFramePr>
        <p:xfrm>
          <a:off x="500034" y="1643050"/>
          <a:ext cx="4186238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Diagram 4"/>
          <p:cNvGraphicFramePr/>
          <p:nvPr/>
        </p:nvGraphicFramePr>
        <p:xfrm>
          <a:off x="4857752" y="1643050"/>
          <a:ext cx="3890980" cy="45005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5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u-HU" dirty="0"/>
              <a:t>Az intézmény </a:t>
            </a:r>
            <a:r>
              <a:rPr lang="hu-HU" dirty="0" smtClean="0"/>
              <a:t>éves villamos </a:t>
            </a:r>
            <a:r>
              <a:rPr lang="hu-HU" dirty="0"/>
              <a:t>energia felhasználása</a:t>
            </a:r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sz="quarter" idx="1"/>
          </p:nvPr>
        </p:nvGraphicFramePr>
        <p:xfrm>
          <a:off x="612775" y="1600200"/>
          <a:ext cx="81534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u-HU" dirty="0"/>
              <a:t>Az intézmény </a:t>
            </a:r>
            <a:r>
              <a:rPr lang="hu-HU" dirty="0" smtClean="0"/>
              <a:t>éves villamos </a:t>
            </a:r>
            <a:r>
              <a:rPr lang="hu-HU" dirty="0"/>
              <a:t>energia felhasználása</a:t>
            </a:r>
          </a:p>
        </p:txBody>
      </p:sp>
      <p:graphicFrame>
        <p:nvGraphicFramePr>
          <p:cNvPr id="6" name="Tartalom helye 5"/>
          <p:cNvGraphicFramePr>
            <a:graphicFrameLocks noGrp="1"/>
          </p:cNvGraphicFramePr>
          <p:nvPr>
            <p:ph sz="quarter" idx="1"/>
          </p:nvPr>
        </p:nvGraphicFramePr>
        <p:xfrm>
          <a:off x="612775" y="1600200"/>
          <a:ext cx="81534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u-HU" dirty="0"/>
              <a:t>Az intézmény villamos energia </a:t>
            </a:r>
            <a:r>
              <a:rPr lang="hu-HU" dirty="0" smtClean="0"/>
              <a:t>mérlege</a:t>
            </a:r>
            <a:endParaRPr lang="hu-HU" dirty="0"/>
          </a:p>
        </p:txBody>
      </p:sp>
      <p:graphicFrame>
        <p:nvGraphicFramePr>
          <p:cNvPr id="8" name="Tartalom helye 7"/>
          <p:cNvGraphicFramePr>
            <a:graphicFrameLocks noGrp="1"/>
          </p:cNvGraphicFramePr>
          <p:nvPr>
            <p:ph sz="quarter" idx="1"/>
          </p:nvPr>
        </p:nvGraphicFramePr>
        <p:xfrm>
          <a:off x="457200" y="1600200"/>
          <a:ext cx="4043362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Diagram 8"/>
          <p:cNvGraphicFramePr/>
          <p:nvPr/>
        </p:nvGraphicFramePr>
        <p:xfrm>
          <a:off x="4572000" y="1643050"/>
          <a:ext cx="4286280" cy="45005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Graphic spid="9" grpId="0">
        <p:bldAsOne/>
      </p:bldGraphic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án">
  <a:themeElements>
    <a:clrScheme name="Sétatér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ediá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145</TotalTime>
  <Words>842</Words>
  <Application>Microsoft Office PowerPoint</Application>
  <PresentationFormat>Diavetítés a képernyőre (4:3 oldalarány)</PresentationFormat>
  <Paragraphs>378</Paragraphs>
  <Slides>30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30</vt:i4>
      </vt:variant>
    </vt:vector>
  </HeadingPairs>
  <TitlesOfParts>
    <vt:vector size="31" baseType="lpstr">
      <vt:lpstr>Medián</vt:lpstr>
      <vt:lpstr>Közintézmények energetikai helyzete Budapesten</vt:lpstr>
      <vt:lpstr>Költségvetési épületek projekt</vt:lpstr>
      <vt:lpstr>Péterfy Sándor Utcai Kórház Országos Baleseti Központ</vt:lpstr>
      <vt:lpstr>Az intézmény éves gáz energia fogyasztása</vt:lpstr>
      <vt:lpstr>Az intézmény éves gáz energia fogyasztása</vt:lpstr>
      <vt:lpstr>Az intézmény éves gáz energia mérlege</vt:lpstr>
      <vt:lpstr>Az intézmény éves villamos energia felhasználása</vt:lpstr>
      <vt:lpstr>Az intézmény éves villamos energia felhasználása</vt:lpstr>
      <vt:lpstr>Az intézmény villamos energia mérlege</vt:lpstr>
      <vt:lpstr>Az intézmény éves víz- (csatorna) felhasználása</vt:lpstr>
      <vt:lpstr>Az intézmény éves víz- (csatorna) felhasználása</vt:lpstr>
      <vt:lpstr>Az intézmény éves víz- (csatorna) felhasználás mérlege</vt:lpstr>
      <vt:lpstr>Veszteségfeltáró vizsgálatok</vt:lpstr>
      <vt:lpstr>Veszteségfeltáró vizsgálatok</vt:lpstr>
      <vt:lpstr>Veszteségfeltáró vizsgálatok</vt:lpstr>
      <vt:lpstr>Energia költségek elemzése a számlák alapján</vt:lpstr>
      <vt:lpstr>Veszteségfeltáró vizsgálatok</vt:lpstr>
      <vt:lpstr>Veszteségfeltáró vizsgálatok</vt:lpstr>
      <vt:lpstr>Veszteségfeltáró vizsgálatok</vt:lpstr>
      <vt:lpstr>Veszteségfeltáró vizsgálatok</vt:lpstr>
      <vt:lpstr>Referenciahelyiségek komfort adatai (t, , v, megvilágítás)</vt:lpstr>
      <vt:lpstr>Légtechnikai rendszer műszaki adatai</vt:lpstr>
      <vt:lpstr>Használat módja, üzemidők</vt:lpstr>
      <vt:lpstr>Termovíziós vizsgálat, légtömörség</vt:lpstr>
      <vt:lpstr>Energiatanúsítvány </vt:lpstr>
      <vt:lpstr>Energetikai összesítő adatok</vt:lpstr>
      <vt:lpstr>Az intézmény funkcionális modellje</vt:lpstr>
      <vt:lpstr>Energetikai indikátorok</vt:lpstr>
      <vt:lpstr>Állapot indikátorok</vt:lpstr>
      <vt:lpstr>Akcióterv indikátorok</vt:lpstr>
    </vt:vector>
  </TitlesOfParts>
  <Company>Cégnév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IT-673. számú közbeszerzési eljárás</dc:title>
  <dc:creator>Felhasználónév</dc:creator>
  <cp:lastModifiedBy>Dubniczky Miklós</cp:lastModifiedBy>
  <cp:revision>16</cp:revision>
  <dcterms:created xsi:type="dcterms:W3CDTF">2015-09-23T19:14:33Z</dcterms:created>
  <dcterms:modified xsi:type="dcterms:W3CDTF">2015-10-12T09:01:00Z</dcterms:modified>
</cp:coreProperties>
</file>