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theme/theme4.xml" ContentType="application/vnd.openxmlformats-officedocument.theme+xml"/>
  <Override PartName="/ppt/notesSlides/notesSlide8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9.xml" ContentType="application/vnd.openxmlformats-officedocument.presentationml.notes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50" r:id="rId2"/>
    <p:sldMasterId id="2147483929" r:id="rId3"/>
    <p:sldMasterId id="2147483933" r:id="rId4"/>
  </p:sldMasterIdLst>
  <p:notesMasterIdLst>
    <p:notesMasterId r:id="rId15"/>
  </p:notesMasterIdLst>
  <p:sldIdLst>
    <p:sldId id="278" r:id="rId5"/>
    <p:sldId id="279" r:id="rId6"/>
    <p:sldId id="273" r:id="rId7"/>
    <p:sldId id="274" r:id="rId8"/>
    <p:sldId id="280" r:id="rId9"/>
    <p:sldId id="275" r:id="rId10"/>
    <p:sldId id="277" r:id="rId11"/>
    <p:sldId id="281" r:id="rId12"/>
    <p:sldId id="276" r:id="rId13"/>
    <p:sldId id="263" r:id="rId14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69765"/>
    <a:srgbClr val="CCFFFF"/>
    <a:srgbClr val="CCECFF"/>
    <a:srgbClr val="000000"/>
    <a:srgbClr val="A29061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5620"/>
    <p:restoredTop sz="75086" autoAdjust="0"/>
  </p:normalViewPr>
  <p:slideViewPr>
    <p:cSldViewPr>
      <p:cViewPr>
        <p:scale>
          <a:sx n="75" d="100"/>
          <a:sy n="75" d="100"/>
        </p:scale>
        <p:origin x="-4176" y="-205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43" y="99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971FDF-2221-45EE-BEFE-FB5AE378A1D0}" type="datetimeFigureOut">
              <a:rPr lang="hu-HU"/>
              <a:pPr>
                <a:defRPr/>
              </a:pPr>
              <a:t>10/7/15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 sz="1100" b="1" u="sng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M0 Dél, M1 – M7 közötti második pálya kiépítése 0+115-2+840 km között </a:t>
            </a:r>
            <a:endParaRPr lang="hu-HU" sz="1200" dirty="0" smtClean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  <a:p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Projekt hossza: </a:t>
            </a:r>
            <a:r>
              <a:rPr lang="hu-HU" sz="11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2,73 </a:t>
            </a: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km</a:t>
            </a:r>
            <a:endParaRPr lang="hu-HU" sz="1200" dirty="0" smtClean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  <a:p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Beruházás költsége: 	</a:t>
            </a:r>
            <a:r>
              <a:rPr lang="hu-HU" sz="11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nettó 6,07 Mrd Ft </a:t>
            </a:r>
            <a:endParaRPr lang="hu-HU" sz="1200" dirty="0" smtClean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  <a:p>
            <a:r>
              <a:rPr lang="hu-HU" sz="1100" b="1" dirty="0" smtClean="0">
                <a:effectLst/>
                <a:latin typeface="Times New Roman"/>
                <a:ea typeface="Calibri"/>
              </a:rPr>
              <a:t>bruttó 7,72 Mrd Ft </a:t>
            </a:r>
            <a:endParaRPr lang="hu-HU" sz="1000" dirty="0" smtClean="0">
              <a:effectLst/>
              <a:latin typeface="Times New Roman"/>
              <a:ea typeface="Calibri"/>
            </a:endParaRPr>
          </a:p>
          <a:p>
            <a:r>
              <a:rPr lang="hu-HU" sz="1200" dirty="0" smtClean="0">
                <a:effectLst/>
                <a:latin typeface="Times New Roman"/>
                <a:ea typeface="Calibri"/>
              </a:rPr>
              <a:t>Finanszírozás: KÖZOP</a:t>
            </a:r>
            <a:endParaRPr lang="hu-HU" sz="1000" dirty="0" smtClean="0">
              <a:effectLst/>
              <a:latin typeface="Times New Roman"/>
              <a:ea typeface="Calibri"/>
            </a:endParaRPr>
          </a:p>
          <a:p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Tervezett kezdés/befejezés: </a:t>
            </a:r>
            <a:r>
              <a:rPr lang="hu-HU" sz="11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2012/2015 </a:t>
            </a:r>
            <a:endParaRPr lang="hu-HU" sz="1200" dirty="0" smtClean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  <a:p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Projekt jelenlegi előkészítettsége / státusza: </a:t>
            </a:r>
            <a:r>
              <a:rPr lang="hu-HU" sz="11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Kivitelezés alatt. A bal pálya ideiglenes forgalomba-helyezése 2015.07.21-én megtörtént. A jobb pálya aszfaltozása ütemterv szerint halad.</a:t>
            </a:r>
            <a:endParaRPr lang="hu-HU" sz="1200" dirty="0" smtClean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  <a:p>
            <a:r>
              <a:rPr lang="hu-HU" sz="1200" dirty="0" smtClean="0">
                <a:effectLst/>
                <a:latin typeface="Times New Roman"/>
                <a:ea typeface="Calibri"/>
              </a:rPr>
              <a:t> </a:t>
            </a:r>
            <a:endParaRPr lang="hu-HU" sz="1000" dirty="0" smtClean="0">
              <a:effectLst/>
              <a:latin typeface="Times New Roman"/>
              <a:ea typeface="Calibri"/>
            </a:endParaRPr>
          </a:p>
          <a:p>
            <a:r>
              <a:rPr lang="hu-HU" sz="1200" b="1" u="sng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M0 Keleti szektor zajvédelmi létesítmények megvalósítása </a:t>
            </a:r>
            <a:r>
              <a:rPr lang="hu-HU" sz="1200" u="sng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- szakaszolt projekt</a:t>
            </a:r>
            <a:endParaRPr lang="hu-HU" sz="1200" dirty="0" smtClean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  <a:p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Projekt hossza: </a:t>
            </a:r>
            <a:r>
              <a:rPr lang="hu-HU" sz="11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-  </a:t>
            </a: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km</a:t>
            </a:r>
            <a:endParaRPr lang="hu-HU" sz="1200" dirty="0" smtClean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  <a:p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Beruházás költsége: 	</a:t>
            </a:r>
            <a:r>
              <a:rPr lang="hu-HU" sz="11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nettó 0,4 Mrd Ft </a:t>
            </a:r>
            <a:endParaRPr lang="hu-HU" sz="1200" dirty="0" smtClean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  <a:p>
            <a:r>
              <a:rPr lang="hu-HU" sz="1100" b="1" dirty="0" smtClean="0">
                <a:effectLst/>
                <a:latin typeface="Times New Roman"/>
                <a:ea typeface="Calibri"/>
              </a:rPr>
              <a:t>bruttó 0,5 Mrd Ft </a:t>
            </a:r>
            <a:endParaRPr lang="hu-HU" sz="1000" dirty="0" smtClean="0">
              <a:effectLst/>
              <a:latin typeface="Times New Roman"/>
              <a:ea typeface="Calibri"/>
            </a:endParaRPr>
          </a:p>
          <a:p>
            <a:r>
              <a:rPr lang="hu-HU" sz="1200" dirty="0" smtClean="0">
                <a:effectLst/>
                <a:latin typeface="Times New Roman"/>
                <a:ea typeface="Calibri"/>
              </a:rPr>
              <a:t>Finanszírozás: KÖZOP</a:t>
            </a:r>
            <a:endParaRPr lang="hu-HU" sz="1000" dirty="0" smtClean="0">
              <a:effectLst/>
              <a:latin typeface="Times New Roman"/>
              <a:ea typeface="Calibri"/>
            </a:endParaRPr>
          </a:p>
          <a:p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Tervezett kezdés/befejezés: </a:t>
            </a:r>
            <a:r>
              <a:rPr lang="hu-HU" sz="11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2014/2015 </a:t>
            </a:r>
            <a:endParaRPr lang="hu-HU" sz="1200" dirty="0" smtClean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  <a:p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Projekt jelenlegi előkészítettsége / státusza: </a:t>
            </a:r>
            <a:r>
              <a:rPr lang="hu-HU" sz="11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Kivitelezés befejezve, </a:t>
            </a:r>
            <a:r>
              <a:rPr lang="hu-HU" sz="1100" b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forgalombahelyezési</a:t>
            </a:r>
            <a:r>
              <a:rPr lang="hu-HU" sz="11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Calibri"/>
              </a:rPr>
              <a:t> eljárás megindítva.</a:t>
            </a:r>
            <a:endParaRPr lang="hu-HU" sz="120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F24C1D-EDE1-423E-9C34-52546D15C0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4693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0"/>
      </a:spcBef>
      <a:spcAft>
        <a:spcPct val="0"/>
      </a:spcAft>
      <a:defRPr lang="hu-HU" sz="1000" b="0" u="none" kern="1200" smtClean="0">
        <a:solidFill>
          <a:schemeClr val="tx1"/>
        </a:solidFill>
        <a:effectLst/>
        <a:latin typeface="+mj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93FDB1-BC1B-4626-9C01-8A4B615684D4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24C1D-EDE1-423E-9C34-52546D15C0C1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698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24C1D-EDE1-423E-9C34-52546D15C0C1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4166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24C1D-EDE1-423E-9C34-52546D15C0C1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416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5144988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24C1D-EDE1-423E-9C34-52546D15C0C1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4166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17314340"/>
          </a:xfrm>
        </p:spPr>
        <p:txBody>
          <a:bodyPr>
            <a:noAutofit/>
          </a:bodyPr>
          <a:lstStyle/>
          <a:p>
            <a:endParaRPr lang="hu-HU" dirty="0"/>
          </a:p>
          <a:p>
            <a:endParaRPr lang="hu-HU" kern="1200" dirty="0">
              <a:effectLst/>
              <a:latin typeface="+mn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24C1D-EDE1-423E-9C34-52546D15C0C1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416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100" dirty="0" smtClean="0"/>
          </a:p>
          <a:p>
            <a:endParaRPr lang="hu-HU" sz="1100" b="1" u="sng" dirty="0"/>
          </a:p>
          <a:p>
            <a:endParaRPr lang="hu-HU" sz="1100" b="1" u="sng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24C1D-EDE1-423E-9C34-52546D15C0C1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4166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24C1D-EDE1-423E-9C34-52546D15C0C1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7203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9897516"/>
          </a:xfrm>
        </p:spPr>
        <p:txBody>
          <a:bodyPr>
            <a:noAutofit/>
          </a:bodyPr>
          <a:lstStyle/>
          <a:p>
            <a:endParaRPr lang="hu-HU" kern="1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24C1D-EDE1-423E-9C34-52546D15C0C1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4166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24C1D-EDE1-423E-9C34-52546D15C0C1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416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335A-8688-453B-A130-B7F2B671DDE9}" type="datetimeFigureOut">
              <a:rPr lang="hu-HU"/>
              <a:pPr>
                <a:defRPr/>
              </a:pPr>
              <a:t>10/7/15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C8C4D50-A5E0-41D5-900E-90533793279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C2EC-0802-4D05-8DAD-4A7A3DCE37EF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10/7/15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302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6C88-CC14-46ED-AD63-AFD56B95425A}" type="datetimeFigureOut">
              <a:rPr lang="hu-HU"/>
              <a:pPr>
                <a:defRPr/>
              </a:pPr>
              <a:t>10/7/15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CED6-BB75-4E02-8784-0E3B0E2A1E7B}" type="datetimeFigureOut">
              <a:rPr lang="hu-HU"/>
              <a:pPr>
                <a:defRPr/>
              </a:pPr>
              <a:t>10/7/15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0343A-4933-40D6-BCBB-D2C9A3766EA2}" type="datetimeFigureOut">
              <a:rPr lang="hu-HU"/>
              <a:pPr>
                <a:defRPr/>
              </a:pPr>
              <a:t>10/7/15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6C88-CC14-46ED-AD63-AFD56B95425A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10/7/15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244625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CED6-BB75-4E02-8784-0E3B0E2A1E7B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10/7/15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551459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0343A-4933-40D6-BCBB-D2C9A3766EA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10/7/15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533647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CAF00-5047-4E0B-AEBD-5FEA960395F6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10/7/15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265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373E-3A5A-4D20-A961-F2A4FD219672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10/7/15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956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3.xm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4.xm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g_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1F0B97-88E0-4BD9-BEC8-BCA4F9AEFF40}" type="datetimeFigureOut">
              <a:rPr lang="hu-HU"/>
              <a:pPr>
                <a:defRPr/>
              </a:pPr>
              <a:t>10/7/15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143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AF14BE-BC30-468F-BFB3-D93EBDBE5E6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80CA09-7C4C-4E9F-A280-263E6888D2C1}" type="datetimeFigureOut">
              <a:rPr lang="hu-HU"/>
              <a:pPr>
                <a:defRPr/>
              </a:pPr>
              <a:t>10/7/15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91A0D20-7E71-4865-9459-747CFD6AFFD5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80CA09-7C4C-4E9F-A280-263E6888D2C1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10/7/15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91A0D20-7E71-4865-9459-747CFD6AFFD5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385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g_2_beloldal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u-H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9D2FBF-F3E5-401C-A19C-B3E9F2D4F59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10/7/15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ECA318-670A-4F4E-8DDA-CA330BFE23A2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939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5508104" y="4869160"/>
            <a:ext cx="3528392" cy="1296144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hu-HU" sz="2300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Holnapy László</a:t>
            </a:r>
          </a:p>
          <a:p>
            <a:pPr eaLnBrk="1" hangingPunct="1"/>
            <a:r>
              <a:rPr lang="hu-HU" sz="2300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főosztályvezető-helyettes </a:t>
            </a:r>
          </a:p>
          <a:p>
            <a:pPr eaLnBrk="1" hangingPunct="1"/>
            <a:r>
              <a:rPr lang="hu-HU" sz="2300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Nemzeti Fejlesztési Minisztérium</a:t>
            </a:r>
          </a:p>
          <a:p>
            <a:pPr eaLnBrk="1" hangingPunct="1"/>
            <a:r>
              <a:rPr lang="hu-HU" sz="2300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Közlekedési Infrastruktúra Főosztály</a:t>
            </a:r>
          </a:p>
          <a:p>
            <a:pPr eaLnBrk="1" hangingPunct="1"/>
            <a:r>
              <a:rPr lang="hu-HU" sz="2300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Közúti Osztály</a:t>
            </a:r>
          </a:p>
          <a:p>
            <a:pPr algn="l" eaLnBrk="1" hangingPunct="1"/>
            <a:endParaRPr lang="hu-HU" sz="800" dirty="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9512" y="306896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A69765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dirty="0" smtClean="0"/>
              <a:t>Pest megyei közlekedési infrastruktúra fejlesztések </a:t>
            </a:r>
            <a:endParaRPr lang="hu-HU" b="1" dirty="0"/>
          </a:p>
        </p:txBody>
      </p:sp>
      <p:sp>
        <p:nvSpPr>
          <p:cNvPr id="2" name="Téglalap 1"/>
          <p:cNvSpPr/>
          <p:nvPr/>
        </p:nvSpPr>
        <p:spPr>
          <a:xfrm>
            <a:off x="450556" y="6201467"/>
            <a:ext cx="8388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Budapesti és Pest Megyei Mérnöki Kamara kibővített elnökségi ülés</a:t>
            </a:r>
          </a:p>
          <a:p>
            <a:pPr algn="ctr"/>
            <a:r>
              <a:rPr lang="hu-HU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Zsámbék, 2015.október 06.</a:t>
            </a:r>
            <a:endParaRPr lang="hu-HU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118298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ctrTitle"/>
          </p:nvPr>
        </p:nvSpPr>
        <p:spPr>
          <a:xfrm>
            <a:off x="755650" y="3284538"/>
            <a:ext cx="7772400" cy="560387"/>
          </a:xfrm>
        </p:spPr>
        <p:txBody>
          <a:bodyPr/>
          <a:lstStyle/>
          <a:p>
            <a:pPr eaLnBrk="1" hangingPunct="1"/>
            <a:r>
              <a:rPr lang="hu-HU" dirty="0" smtClean="0"/>
              <a:t>Köszönöm a megtisztelő figyelmet!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580112" y="5445224"/>
            <a:ext cx="310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laszlo.holnapy</a:t>
            </a:r>
            <a:r>
              <a:rPr lang="hu-HU" dirty="0" smtClean="0"/>
              <a:t>@</a:t>
            </a:r>
            <a:r>
              <a:rPr lang="hu-HU" dirty="0" err="1" smtClean="0"/>
              <a:t>nfm.gov.hu</a:t>
            </a:r>
            <a:endParaRPr lang="hu-HU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226804"/>
            <a:ext cx="8280920" cy="546012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Tartalom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532160" y="2344192"/>
            <a:ext cx="82809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hu-HU" sz="2800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2010-2015 </a:t>
            </a:r>
            <a:r>
              <a:rPr lang="hu-HU" sz="2800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közötti időszak jelentősebb fejlesztései</a:t>
            </a:r>
          </a:p>
          <a:p>
            <a:pPr marL="457200" indent="-457200">
              <a:buFont typeface="Arial" pitchFamily="34" charset="0"/>
              <a:buChar char="•"/>
            </a:pPr>
            <a:endParaRPr lang="hu-HU" sz="2800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Folyamatban levő </a:t>
            </a:r>
            <a:r>
              <a:rPr lang="hu-HU" sz="2800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fejlesztések</a:t>
            </a:r>
          </a:p>
          <a:p>
            <a:pPr marL="457200" indent="-457200">
              <a:buFont typeface="Arial" pitchFamily="34" charset="0"/>
              <a:buChar char="•"/>
            </a:pPr>
            <a:endParaRPr lang="hu-HU" sz="2800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Középtávon megvalósítani tervezett </a:t>
            </a:r>
            <a:r>
              <a:rPr lang="hu-HU" sz="2800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fejlesztések</a:t>
            </a:r>
          </a:p>
          <a:p>
            <a:pPr algn="ctr"/>
            <a:endParaRPr lang="hu-HU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405766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"/>
          <p:cNvSpPr txBox="1">
            <a:spLocks/>
          </p:cNvSpPr>
          <p:nvPr/>
        </p:nvSpPr>
        <p:spPr bwMode="auto">
          <a:xfrm>
            <a:off x="323528" y="1196752"/>
            <a:ext cx="84249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sz="2800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2010-2015 </a:t>
            </a:r>
            <a:r>
              <a:rPr lang="hu-HU" sz="2800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közötti időszak jelentősebb fejlesztései</a:t>
            </a:r>
          </a:p>
          <a:p>
            <a:endParaRPr lang="hu-HU" sz="2800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ím 1"/>
          <p:cNvSpPr txBox="1">
            <a:spLocks/>
          </p:cNvSpPr>
          <p:nvPr/>
        </p:nvSpPr>
        <p:spPr bwMode="auto">
          <a:xfrm>
            <a:off x="449908" y="227687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hu-HU" sz="2800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M0 autóúti </a:t>
            </a:r>
            <a:r>
              <a:rPr lang="hu-HU" sz="2800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fejlesztések</a:t>
            </a:r>
          </a:p>
          <a:p>
            <a:pPr marL="457200" indent="-457200">
              <a:buFont typeface="Arial" pitchFamily="34" charset="0"/>
              <a:buChar char="•"/>
            </a:pPr>
            <a:endParaRPr lang="hu-HU" sz="2800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M31 gödöllői </a:t>
            </a:r>
            <a:r>
              <a:rPr lang="hu-HU" sz="2800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átkötés</a:t>
            </a:r>
          </a:p>
          <a:p>
            <a:pPr marL="457200" indent="-457200">
              <a:buFont typeface="Arial" pitchFamily="34" charset="0"/>
              <a:buChar char="•"/>
            </a:pPr>
            <a:endParaRPr lang="hu-HU" sz="2800" dirty="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31. sz. főút Pest megyei szakasza </a:t>
            </a:r>
            <a:r>
              <a:rPr lang="hu-HU" sz="2800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fejlesztése</a:t>
            </a:r>
          </a:p>
          <a:p>
            <a:pPr marL="457200" indent="-457200">
              <a:buFont typeface="Arial" pitchFamily="34" charset="0"/>
              <a:buChar char="•"/>
            </a:pPr>
            <a:endParaRPr lang="hu-HU" sz="2800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5101 jelű út Csepel szigeti </a:t>
            </a:r>
            <a:r>
              <a:rPr lang="hu-HU" sz="2800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gerincút</a:t>
            </a:r>
          </a:p>
          <a:p>
            <a:pPr marL="457200" indent="-457200">
              <a:buFont typeface="Arial" pitchFamily="34" charset="0"/>
              <a:buChar char="•"/>
            </a:pPr>
            <a:endParaRPr lang="hu-HU" sz="2800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Csepel szigeti gerincút halásztelki ág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789321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 bwMode="auto">
          <a:xfrm>
            <a:off x="323528" y="1196752"/>
            <a:ext cx="84249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sz="2800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Folyamatban levő </a:t>
            </a:r>
            <a:r>
              <a:rPr lang="hu-HU" sz="2800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közúti fejlesztések</a:t>
            </a:r>
            <a:endParaRPr lang="hu-HU" sz="2800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800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548" y="1844823"/>
            <a:ext cx="8064896" cy="44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820828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 bwMode="auto">
          <a:xfrm>
            <a:off x="323528" y="1196752"/>
            <a:ext cx="84249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sz="2800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Középtávon megvalósítani tervezett </a:t>
            </a:r>
            <a:r>
              <a:rPr lang="hu-HU" sz="2800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közúti fejlesztések</a:t>
            </a:r>
            <a:endParaRPr lang="hu-HU" sz="2800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800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548" y="1844823"/>
            <a:ext cx="8064896" cy="44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5241272" y="1660157"/>
            <a:ext cx="34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1696/2014 (XI.26.) </a:t>
            </a:r>
            <a:r>
              <a:rPr lang="hu-HU" dirty="0" err="1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Korm.határozat</a:t>
            </a:r>
            <a:endParaRPr lang="hu-HU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189646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 bwMode="auto">
          <a:xfrm>
            <a:off x="323528" y="1196752"/>
            <a:ext cx="84249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sz="2800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102. sz. főút fejlesztése</a:t>
            </a:r>
            <a:endParaRPr lang="hu-HU" sz="2800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800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87824" y="1772817"/>
            <a:ext cx="3096344" cy="455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185675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323528" y="1196752"/>
            <a:ext cx="84249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sz="2800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Folyamatban levő vasúti fejlesztések</a:t>
            </a:r>
          </a:p>
          <a:p>
            <a:pPr algn="ctr"/>
            <a:endParaRPr lang="hu-HU" sz="2800" dirty="0" smtClean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800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NIF Vasút - P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5711" y="2047001"/>
            <a:ext cx="512056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11886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 bwMode="auto">
          <a:xfrm>
            <a:off x="323528" y="1196752"/>
            <a:ext cx="84249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sz="2800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Középtávon megvalósítani tervezett </a:t>
            </a:r>
            <a:r>
              <a:rPr lang="hu-HU" sz="2800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vasúti fejlesztések</a:t>
            </a:r>
            <a:endParaRPr lang="hu-HU" sz="2800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800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NIF Vasút - P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5711" y="2047001"/>
            <a:ext cx="512056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5241272" y="1660157"/>
            <a:ext cx="347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1696/2014 (XI.26.) </a:t>
            </a:r>
            <a:r>
              <a:rPr lang="hu-HU" dirty="0" err="1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Korm.határozat</a:t>
            </a:r>
            <a:endParaRPr lang="hu-HU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903661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 bwMode="auto">
          <a:xfrm>
            <a:off x="323528" y="1196752"/>
            <a:ext cx="84249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u-HU" sz="2800" dirty="0" smtClean="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rPr>
              <a:t>Kerékpáros projektek</a:t>
            </a:r>
          </a:p>
          <a:p>
            <a:endParaRPr lang="hu-HU" sz="2800" dirty="0">
              <a:solidFill>
                <a:srgbClr val="A697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rafik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5756" y="1908324"/>
            <a:ext cx="4320480" cy="411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185675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3935</TotalTime>
  <Words>146</Words>
  <Application>Microsoft Macintosh PowerPoint</Application>
  <PresentationFormat>On-screen Show (4:3)</PresentationFormat>
  <Paragraphs>45</Paragraphs>
  <Slides>10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Beloldalak</vt:lpstr>
      <vt:lpstr>1_Beloldalak</vt:lpstr>
      <vt:lpstr>2_Beloldalak</vt:lpstr>
      <vt:lpstr>Slide 1</vt:lpstr>
      <vt:lpstr>Tartalom</vt:lpstr>
      <vt:lpstr>Slide 3</vt:lpstr>
      <vt:lpstr>Slide 4</vt:lpstr>
      <vt:lpstr>Slide 5</vt:lpstr>
      <vt:lpstr>Slide 6</vt:lpstr>
      <vt:lpstr>Slide 7</vt:lpstr>
      <vt:lpstr>Slide 8</vt:lpstr>
      <vt:lpstr>Slide 9</vt:lpstr>
      <vt:lpstr>Köszönöm a megtisztelő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Szűcs Lajos közú-vasútfejlesztés prezentáció</dc:title>
  <dc:creator>Gecse Gergely</dc:creator>
  <cp:lastModifiedBy>Dénes Dankházi</cp:lastModifiedBy>
  <cp:revision>273</cp:revision>
  <cp:lastPrinted>2013-02-22T11:29:13Z</cp:lastPrinted>
  <dcterms:created xsi:type="dcterms:W3CDTF">2015-10-07T07:59:38Z</dcterms:created>
  <dcterms:modified xsi:type="dcterms:W3CDTF">2015-10-07T08:00:01Z</dcterms:modified>
</cp:coreProperties>
</file>